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 id="2147483713"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Newsreader"/>
      <p:regular r:id="rId15"/>
      <p:bold r:id="rId16"/>
      <p:italic r:id="rId17"/>
      <p:boldItalic r:id="rId18"/>
    </p:embeddedFont>
    <p:embeddedFont>
      <p:font typeface="DM Sans Light"/>
      <p:regular r:id="rId19"/>
      <p:bold r:id="rId20"/>
      <p:italic r:id="rId21"/>
      <p:boldItalic r:id="rId22"/>
    </p:embeddedFont>
    <p:embeddedFont>
      <p:font typeface="DM Sans SemiBold"/>
      <p:regular r:id="rId23"/>
      <p:bold r:id="rId24"/>
      <p:italic r:id="rId25"/>
      <p:boldItalic r:id="rId26"/>
    </p:embeddedFont>
    <p:embeddedFont>
      <p:font typeface="DM Sans"/>
      <p:regular r:id="rId27"/>
      <p:bold r:id="rId28"/>
      <p:italic r:id="rId29"/>
      <p:boldItalic r:id="rId30"/>
    </p:embeddedFont>
    <p:embeddedFont>
      <p:font typeface="Newsreader SemiBold"/>
      <p:regular r:id="rId31"/>
      <p:bold r:id="rId32"/>
      <p:italic r:id="rId33"/>
      <p:boldItalic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ewsreaderSemiBold-regular.fntdata"/><Relationship Id="rId30" Type="http://schemas.openxmlformats.org/officeDocument/2006/relationships/font" Target="fonts/DMSans-boldItalic.fntdata"/><Relationship Id="rId33" Type="http://schemas.openxmlformats.org/officeDocument/2006/relationships/font" Target="fonts/NewsreaderSemiBold-italic.fntdata"/><Relationship Id="rId32" Type="http://schemas.openxmlformats.org/officeDocument/2006/relationships/font" Target="fonts/NewsreaderSemiBold-bold.fntdata"/><Relationship Id="rId35" Type="http://schemas.openxmlformats.org/officeDocument/2006/relationships/font" Target="fonts/Merriweather-regular.fntdata"/><Relationship Id="rId34" Type="http://schemas.openxmlformats.org/officeDocument/2006/relationships/font" Target="fonts/NewsreaderSemiBold-boldItalic.fntdata"/><Relationship Id="rId37" Type="http://schemas.openxmlformats.org/officeDocument/2006/relationships/font" Target="fonts/Merriweather-italic.fntdata"/><Relationship Id="rId36" Type="http://schemas.openxmlformats.org/officeDocument/2006/relationships/font" Target="fonts/Merriweather-bold.fntdata"/><Relationship Id="rId38" Type="http://schemas.openxmlformats.org/officeDocument/2006/relationships/font" Target="fonts/Merriweather-boldItalic.fntdata"/><Relationship Id="rId20" Type="http://schemas.openxmlformats.org/officeDocument/2006/relationships/font" Target="fonts/DMSansLight-bold.fntdata"/><Relationship Id="rId22" Type="http://schemas.openxmlformats.org/officeDocument/2006/relationships/font" Target="fonts/DMSansLight-boldItalic.fntdata"/><Relationship Id="rId21" Type="http://schemas.openxmlformats.org/officeDocument/2006/relationships/font" Target="fonts/DMSansLight-italic.fntdata"/><Relationship Id="rId24" Type="http://schemas.openxmlformats.org/officeDocument/2006/relationships/font" Target="fonts/DMSansSemiBold-bold.fntdata"/><Relationship Id="rId23" Type="http://schemas.openxmlformats.org/officeDocument/2006/relationships/font" Target="fonts/DMSansSemiBold-regular.fntdata"/><Relationship Id="rId26" Type="http://schemas.openxmlformats.org/officeDocument/2006/relationships/font" Target="fonts/DMSansSemiBold-boldItalic.fntdata"/><Relationship Id="rId25" Type="http://schemas.openxmlformats.org/officeDocument/2006/relationships/font" Target="fonts/DMSansSemiBold-italic.fntdata"/><Relationship Id="rId28" Type="http://schemas.openxmlformats.org/officeDocument/2006/relationships/font" Target="fonts/DMSans-bold.fntdata"/><Relationship Id="rId27" Type="http://schemas.openxmlformats.org/officeDocument/2006/relationships/font" Target="fonts/DMSans-regular.fntdata"/><Relationship Id="rId29" Type="http://schemas.openxmlformats.org/officeDocument/2006/relationships/font" Target="fonts/DM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Newsreader-regular.fntdata"/><Relationship Id="rId14" Type="http://schemas.openxmlformats.org/officeDocument/2006/relationships/slide" Target="slides/slide8.xml"/><Relationship Id="rId17" Type="http://schemas.openxmlformats.org/officeDocument/2006/relationships/font" Target="fonts/Newsreader-italic.fntdata"/><Relationship Id="rId16" Type="http://schemas.openxmlformats.org/officeDocument/2006/relationships/font" Target="fonts/Newsreader-bold.fntdata"/><Relationship Id="rId19" Type="http://schemas.openxmlformats.org/officeDocument/2006/relationships/font" Target="fonts/DMSansLight-regular.fntdata"/><Relationship Id="rId18" Type="http://schemas.openxmlformats.org/officeDocument/2006/relationships/font" Target="fonts/Newsreader-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798f7a998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798f7a998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798f7a998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798f7a998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798f7a998b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798f7a998b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798f7a998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798f7a998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798f7a998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798f7a998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798f7a998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798f7a998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798f7a998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798f7a998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798f7a998b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798f7a998b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
    <p:spTree>
      <p:nvGrpSpPr>
        <p:cNvPr id="54" name="Shape 54"/>
        <p:cNvGrpSpPr/>
        <p:nvPr/>
      </p:nvGrpSpPr>
      <p:grpSpPr>
        <a:xfrm>
          <a:off x="0" y="0"/>
          <a:ext cx="0" cy="0"/>
          <a:chOff x="0" y="0"/>
          <a:chExt cx="0" cy="0"/>
        </a:xfrm>
      </p:grpSpPr>
      <p:sp>
        <p:nvSpPr>
          <p:cNvPr id="55" name="Google Shape;55;p14"/>
          <p:cNvSpPr txBox="1"/>
          <p:nvPr>
            <p:ph type="title"/>
          </p:nvPr>
        </p:nvSpPr>
        <p:spPr>
          <a:xfrm>
            <a:off x="361975" y="957403"/>
            <a:ext cx="5627400" cy="5877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p:txBody>
      </p:sp>
      <p:sp>
        <p:nvSpPr>
          <p:cNvPr id="56" name="Google Shape;56;p1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BLANK_1_1_1_1_3">
    <p:spTree>
      <p:nvGrpSpPr>
        <p:cNvPr id="58" name="Shape 58"/>
        <p:cNvGrpSpPr/>
        <p:nvPr/>
      </p:nvGrpSpPr>
      <p:grpSpPr>
        <a:xfrm>
          <a:off x="0" y="0"/>
          <a:ext cx="0" cy="0"/>
          <a:chOff x="0" y="0"/>
          <a:chExt cx="0" cy="0"/>
        </a:xfrm>
      </p:grpSpPr>
      <p:sp>
        <p:nvSpPr>
          <p:cNvPr id="59" name="Google Shape;59;p15"/>
          <p:cNvSpPr txBox="1"/>
          <p:nvPr>
            <p:ph type="title"/>
          </p:nvPr>
        </p:nvSpPr>
        <p:spPr>
          <a:xfrm>
            <a:off x="361975" y="957403"/>
            <a:ext cx="5627400" cy="5877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p:txBody>
      </p:sp>
      <p:sp>
        <p:nvSpPr>
          <p:cNvPr id="60" name="Google Shape;60;p1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5"/>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
        <p:nvSpPr>
          <p:cNvPr id="62" name="Google Shape;62;p15"/>
          <p:cNvSpPr txBox="1"/>
          <p:nvPr>
            <p:ph idx="2" type="subTitle"/>
          </p:nvPr>
        </p:nvSpPr>
        <p:spPr>
          <a:xfrm>
            <a:off x="362125" y="1853425"/>
            <a:ext cx="2061600" cy="2376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txBox="1"/>
          <p:nvPr>
            <p:ph idx="3" type="subTitle"/>
          </p:nvPr>
        </p:nvSpPr>
        <p:spPr>
          <a:xfrm>
            <a:off x="3154650" y="1853425"/>
            <a:ext cx="2061600" cy="2376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4" type="subTitle"/>
          </p:nvPr>
        </p:nvSpPr>
        <p:spPr>
          <a:xfrm>
            <a:off x="6216650" y="1853425"/>
            <a:ext cx="2061600" cy="2376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5"/>
          <p:cNvSpPr txBox="1"/>
          <p:nvPr>
            <p:ph idx="5" type="subTitle"/>
          </p:nvPr>
        </p:nvSpPr>
        <p:spPr>
          <a:xfrm>
            <a:off x="362125" y="2206700"/>
            <a:ext cx="2575800" cy="12483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yebrow ">
  <p:cSld name="BLANK_1_1_1_1_2_1">
    <p:spTree>
      <p:nvGrpSpPr>
        <p:cNvPr id="66" name="Shape 66"/>
        <p:cNvGrpSpPr/>
        <p:nvPr/>
      </p:nvGrpSpPr>
      <p:grpSpPr>
        <a:xfrm>
          <a:off x="0" y="0"/>
          <a:ext cx="0" cy="0"/>
          <a:chOff x="0" y="0"/>
          <a:chExt cx="0" cy="0"/>
        </a:xfrm>
      </p:grpSpPr>
      <p:sp>
        <p:nvSpPr>
          <p:cNvPr id="67" name="Google Shape;67;p1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txBox="1"/>
          <p:nvPr>
            <p:ph type="title"/>
          </p:nvPr>
        </p:nvSpPr>
        <p:spPr>
          <a:xfrm>
            <a:off x="361975" y="988557"/>
            <a:ext cx="50184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69" name="Google Shape;69;p16"/>
          <p:cNvSpPr txBox="1"/>
          <p:nvPr>
            <p:ph idx="1" type="subTitle"/>
          </p:nvPr>
        </p:nvSpPr>
        <p:spPr>
          <a:xfrm>
            <a:off x="361975" y="732775"/>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BLANK_1_1_1_1_1_1_1_1_1_1_1">
    <p:bg>
      <p:bgPr>
        <a:solidFill>
          <a:schemeClr val="lt1"/>
        </a:solidFill>
      </p:bgPr>
    </p:bg>
    <p:spTree>
      <p:nvGrpSpPr>
        <p:cNvPr id="71" name="Shape 71"/>
        <p:cNvGrpSpPr/>
        <p:nvPr/>
      </p:nvGrpSpPr>
      <p:grpSpPr>
        <a:xfrm>
          <a:off x="0" y="0"/>
          <a:ext cx="0" cy="0"/>
          <a:chOff x="0" y="0"/>
          <a:chExt cx="0" cy="0"/>
        </a:xfrm>
      </p:grpSpPr>
      <p:sp>
        <p:nvSpPr>
          <p:cNvPr id="72" name="Google Shape;72;p17"/>
          <p:cNvSpPr txBox="1"/>
          <p:nvPr>
            <p:ph idx="1" type="subTitle"/>
          </p:nvPr>
        </p:nvSpPr>
        <p:spPr>
          <a:xfrm>
            <a:off x="361975" y="2841984"/>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3" name="Google Shape;73;p17"/>
          <p:cNvSpPr txBox="1"/>
          <p:nvPr>
            <p:ph type="title"/>
          </p:nvPr>
        </p:nvSpPr>
        <p:spPr>
          <a:xfrm>
            <a:off x="361975" y="962100"/>
            <a:ext cx="4163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p:txBody>
      </p:sp>
      <p:sp>
        <p:nvSpPr>
          <p:cNvPr id="74" name="Google Shape;74;p1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7"/>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6" name="Google Shape;76;p17"/>
          <p:cNvSpPr txBox="1"/>
          <p:nvPr>
            <p:ph idx="3" type="subTitle"/>
          </p:nvPr>
        </p:nvSpPr>
        <p:spPr>
          <a:xfrm>
            <a:off x="4909675" y="2841984"/>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7" name="Google Shape;77;p17"/>
          <p:cNvSpPr txBox="1"/>
          <p:nvPr>
            <p:ph idx="4" type="subTitle"/>
          </p:nvPr>
        </p:nvSpPr>
        <p:spPr>
          <a:xfrm>
            <a:off x="361975" y="3493626"/>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8" name="Google Shape;78;p17"/>
          <p:cNvSpPr txBox="1"/>
          <p:nvPr>
            <p:ph idx="5" type="subTitle"/>
          </p:nvPr>
        </p:nvSpPr>
        <p:spPr>
          <a:xfrm>
            <a:off x="4909675" y="3493626"/>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9" name="Google Shape;79;p17"/>
          <p:cNvSpPr txBox="1"/>
          <p:nvPr>
            <p:ph idx="6" type="subTitle"/>
          </p:nvPr>
        </p:nvSpPr>
        <p:spPr>
          <a:xfrm>
            <a:off x="361975" y="4145267"/>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80" name="Google Shape;80;p17"/>
          <p:cNvSpPr txBox="1"/>
          <p:nvPr>
            <p:ph idx="7" type="subTitle"/>
          </p:nvPr>
        </p:nvSpPr>
        <p:spPr>
          <a:xfrm>
            <a:off x="4909675" y="4145267"/>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Horizontal - Light">
  <p:cSld name="BLANK_1_1_1_1_1_1_1_1_1_1_1_1_1_1_2">
    <p:bg>
      <p:bgPr>
        <a:solidFill>
          <a:schemeClr val="accent6"/>
        </a:solidFill>
      </p:bgPr>
    </p:bg>
    <p:spTree>
      <p:nvGrpSpPr>
        <p:cNvPr id="81" name="Shape 81"/>
        <p:cNvGrpSpPr/>
        <p:nvPr/>
      </p:nvGrpSpPr>
      <p:grpSpPr>
        <a:xfrm>
          <a:off x="0" y="0"/>
          <a:ext cx="0" cy="0"/>
          <a:chOff x="0" y="0"/>
          <a:chExt cx="0" cy="0"/>
        </a:xfrm>
      </p:grpSpPr>
      <p:sp>
        <p:nvSpPr>
          <p:cNvPr id="82" name="Google Shape;82;p1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u="sng"/>
          </a:p>
        </p:txBody>
      </p:sp>
      <p:sp>
        <p:nvSpPr>
          <p:cNvPr id="83" name="Google Shape;83;p18"/>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8"/>
          <p:cNvSpPr txBox="1"/>
          <p:nvPr>
            <p:ph idx="2" type="body"/>
          </p:nvPr>
        </p:nvSpPr>
        <p:spPr>
          <a:xfrm>
            <a:off x="4845475" y="1361028"/>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85" name="Google Shape;85;p18"/>
          <p:cNvSpPr txBox="1"/>
          <p:nvPr>
            <p:ph idx="3" type="subTitle"/>
          </p:nvPr>
        </p:nvSpPr>
        <p:spPr>
          <a:xfrm>
            <a:off x="4845475" y="1028377"/>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86" name="Google Shape;86;p18"/>
          <p:cNvSpPr txBox="1"/>
          <p:nvPr>
            <p:ph idx="4" type="body"/>
          </p:nvPr>
        </p:nvSpPr>
        <p:spPr>
          <a:xfrm>
            <a:off x="4845475" y="2595865"/>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87" name="Google Shape;87;p18"/>
          <p:cNvSpPr txBox="1"/>
          <p:nvPr>
            <p:ph idx="5" type="subTitle"/>
          </p:nvPr>
        </p:nvSpPr>
        <p:spPr>
          <a:xfrm>
            <a:off x="4845475" y="2263215"/>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88" name="Google Shape;88;p18"/>
          <p:cNvSpPr txBox="1"/>
          <p:nvPr>
            <p:ph idx="6" type="body"/>
          </p:nvPr>
        </p:nvSpPr>
        <p:spPr>
          <a:xfrm>
            <a:off x="4845475" y="3870078"/>
            <a:ext cx="3382500" cy="4314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Clr>
                <a:schemeClr val="dk1"/>
              </a:buClr>
              <a:buSzPts val="1000"/>
              <a:buFont typeface="DM Sans"/>
              <a:buChar char="●"/>
              <a:defRPr sz="1000">
                <a:solidFill>
                  <a:schemeClr val="dk1"/>
                </a:solidFill>
              </a:defRPr>
            </a:lvl1pPr>
            <a:lvl2pPr indent="-292100" lvl="1" marL="914400">
              <a:lnSpc>
                <a:spcPct val="100000"/>
              </a:lnSpc>
              <a:spcBef>
                <a:spcPts val="800"/>
              </a:spcBef>
              <a:spcAft>
                <a:spcPts val="0"/>
              </a:spcAft>
              <a:buClr>
                <a:schemeClr val="dk1"/>
              </a:buClr>
              <a:buSzPts val="1000"/>
              <a:buFont typeface="DM Sans"/>
              <a:buChar char="○"/>
              <a:defRPr sz="1000">
                <a:solidFill>
                  <a:schemeClr val="dk1"/>
                </a:solidFill>
              </a:defRPr>
            </a:lvl2pPr>
            <a:lvl3pPr indent="-292100" lvl="2" marL="1371600">
              <a:lnSpc>
                <a:spcPct val="100000"/>
              </a:lnSpc>
              <a:spcBef>
                <a:spcPts val="800"/>
              </a:spcBef>
              <a:spcAft>
                <a:spcPts val="0"/>
              </a:spcAft>
              <a:buClr>
                <a:schemeClr val="dk1"/>
              </a:buClr>
              <a:buSzPts val="1000"/>
              <a:buFont typeface="DM Sans"/>
              <a:buChar char="■"/>
              <a:defRPr sz="1000">
                <a:solidFill>
                  <a:schemeClr val="dk1"/>
                </a:solidFill>
              </a:defRPr>
            </a:lvl3pPr>
            <a:lvl4pPr indent="-292100" lvl="3" marL="1828800">
              <a:lnSpc>
                <a:spcPct val="100000"/>
              </a:lnSpc>
              <a:spcBef>
                <a:spcPts val="800"/>
              </a:spcBef>
              <a:spcAft>
                <a:spcPts val="0"/>
              </a:spcAft>
              <a:buClr>
                <a:schemeClr val="dk1"/>
              </a:buClr>
              <a:buSzPts val="1000"/>
              <a:buFont typeface="DM Sans"/>
              <a:buChar char="●"/>
              <a:defRPr sz="1000">
                <a:solidFill>
                  <a:schemeClr val="dk1"/>
                </a:solidFill>
              </a:defRPr>
            </a:lvl4pPr>
            <a:lvl5pPr indent="-292100" lvl="4" marL="2286000">
              <a:lnSpc>
                <a:spcPct val="100000"/>
              </a:lnSpc>
              <a:spcBef>
                <a:spcPts val="800"/>
              </a:spcBef>
              <a:spcAft>
                <a:spcPts val="0"/>
              </a:spcAft>
              <a:buClr>
                <a:schemeClr val="dk1"/>
              </a:buClr>
              <a:buSzPts val="1000"/>
              <a:buFont typeface="DM Sans"/>
              <a:buChar char="○"/>
              <a:defRPr sz="1000">
                <a:solidFill>
                  <a:schemeClr val="dk1"/>
                </a:solidFill>
              </a:defRPr>
            </a:lvl5pPr>
            <a:lvl6pPr indent="-292100" lvl="5" marL="2743200">
              <a:lnSpc>
                <a:spcPct val="100000"/>
              </a:lnSpc>
              <a:spcBef>
                <a:spcPts val="800"/>
              </a:spcBef>
              <a:spcAft>
                <a:spcPts val="0"/>
              </a:spcAft>
              <a:buClr>
                <a:schemeClr val="dk1"/>
              </a:buClr>
              <a:buSzPts val="1000"/>
              <a:buFont typeface="DM Sans"/>
              <a:buChar char="■"/>
              <a:defRPr sz="1000">
                <a:solidFill>
                  <a:schemeClr val="dk1"/>
                </a:solidFill>
              </a:defRPr>
            </a:lvl6pPr>
            <a:lvl7pPr indent="-292100" lvl="6" marL="3200400">
              <a:lnSpc>
                <a:spcPct val="100000"/>
              </a:lnSpc>
              <a:spcBef>
                <a:spcPts val="800"/>
              </a:spcBef>
              <a:spcAft>
                <a:spcPts val="0"/>
              </a:spcAft>
              <a:buClr>
                <a:schemeClr val="dk1"/>
              </a:buClr>
              <a:buSzPts val="1000"/>
              <a:buFont typeface="DM Sans"/>
              <a:buChar char="●"/>
              <a:defRPr sz="1000">
                <a:solidFill>
                  <a:schemeClr val="dk1"/>
                </a:solidFill>
              </a:defRPr>
            </a:lvl7pPr>
            <a:lvl8pPr indent="-292100" lvl="7" marL="3657600">
              <a:lnSpc>
                <a:spcPct val="100000"/>
              </a:lnSpc>
              <a:spcBef>
                <a:spcPts val="800"/>
              </a:spcBef>
              <a:spcAft>
                <a:spcPts val="0"/>
              </a:spcAft>
              <a:buClr>
                <a:schemeClr val="dk1"/>
              </a:buClr>
              <a:buSzPts val="1000"/>
              <a:buFont typeface="DM Sans"/>
              <a:buChar char="○"/>
              <a:defRPr sz="1000">
                <a:solidFill>
                  <a:schemeClr val="dk1"/>
                </a:solidFill>
              </a:defRPr>
            </a:lvl8pPr>
            <a:lvl9pPr indent="-292100" lvl="8" marL="4114800">
              <a:lnSpc>
                <a:spcPct val="100000"/>
              </a:lnSpc>
              <a:spcBef>
                <a:spcPts val="800"/>
              </a:spcBef>
              <a:spcAft>
                <a:spcPts val="800"/>
              </a:spcAft>
              <a:buClr>
                <a:schemeClr val="dk1"/>
              </a:buClr>
              <a:buSzPts val="1000"/>
              <a:buFont typeface="DM Sans"/>
              <a:buChar char="■"/>
              <a:defRPr sz="1000">
                <a:solidFill>
                  <a:schemeClr val="dk1"/>
                </a:solidFill>
              </a:defRPr>
            </a:lvl9pPr>
          </a:lstStyle>
          <a:p/>
        </p:txBody>
      </p:sp>
      <p:sp>
        <p:nvSpPr>
          <p:cNvPr id="89" name="Google Shape;89;p18"/>
          <p:cNvSpPr txBox="1"/>
          <p:nvPr>
            <p:ph idx="7" type="subTitle"/>
          </p:nvPr>
        </p:nvSpPr>
        <p:spPr>
          <a:xfrm>
            <a:off x="4845475" y="3537427"/>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90" name="Google Shape;90;p18"/>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91" name="Google Shape;91;p18"/>
          <p:cNvSpPr txBox="1"/>
          <p:nvPr>
            <p:ph idx="8"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Horizontal - Light - Alt 1">
  <p:cSld name="BLANK_1_1_1_1_1_1_1_1_1_1_1_1_1_1_2_2">
    <p:bg>
      <p:bgPr>
        <a:solidFill>
          <a:schemeClr val="accent6"/>
        </a:solidFill>
      </p:bgPr>
    </p:bg>
    <p:spTree>
      <p:nvGrpSpPr>
        <p:cNvPr id="92" name="Shape 92"/>
        <p:cNvGrpSpPr/>
        <p:nvPr/>
      </p:nvGrpSpPr>
      <p:grpSpPr>
        <a:xfrm>
          <a:off x="0" y="0"/>
          <a:ext cx="0" cy="0"/>
          <a:chOff x="0" y="0"/>
          <a:chExt cx="0" cy="0"/>
        </a:xfrm>
      </p:grpSpPr>
      <p:sp>
        <p:nvSpPr>
          <p:cNvPr id="93" name="Google Shape;93;p19"/>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9"/>
          <p:cNvSpPr txBox="1"/>
          <p:nvPr>
            <p:ph idx="2" type="body"/>
          </p:nvPr>
        </p:nvSpPr>
        <p:spPr>
          <a:xfrm>
            <a:off x="4845475" y="998689"/>
            <a:ext cx="3382500" cy="587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95" name="Google Shape;95;p19"/>
          <p:cNvSpPr txBox="1"/>
          <p:nvPr>
            <p:ph idx="3" type="subTitle"/>
          </p:nvPr>
        </p:nvSpPr>
        <p:spPr>
          <a:xfrm>
            <a:off x="4845475" y="666041"/>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96" name="Google Shape;96;p19"/>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p:txBody>
      </p:sp>
      <p:sp>
        <p:nvSpPr>
          <p:cNvPr id="97" name="Google Shape;97;p19"/>
          <p:cNvSpPr txBox="1"/>
          <p:nvPr>
            <p:ph idx="4"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9"/>
          <p:cNvSpPr txBox="1"/>
          <p:nvPr>
            <p:ph idx="5" type="body"/>
          </p:nvPr>
        </p:nvSpPr>
        <p:spPr>
          <a:xfrm>
            <a:off x="4845475" y="3927439"/>
            <a:ext cx="3382500" cy="587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99" name="Google Shape;99;p19"/>
          <p:cNvSpPr txBox="1"/>
          <p:nvPr>
            <p:ph idx="6" type="subTitle"/>
          </p:nvPr>
        </p:nvSpPr>
        <p:spPr>
          <a:xfrm>
            <a:off x="4845475" y="3594791"/>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100" name="Google Shape;100;p19"/>
          <p:cNvSpPr txBox="1"/>
          <p:nvPr>
            <p:ph idx="7" type="body"/>
          </p:nvPr>
        </p:nvSpPr>
        <p:spPr>
          <a:xfrm>
            <a:off x="4845475" y="2431037"/>
            <a:ext cx="3382500" cy="5877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Clr>
                <a:schemeClr val="dk1"/>
              </a:buClr>
              <a:buSzPts val="1000"/>
              <a:buFont typeface="DM Sans"/>
              <a:buChar char="●"/>
              <a:defRPr sz="1000">
                <a:solidFill>
                  <a:schemeClr val="dk1"/>
                </a:solidFill>
              </a:defRPr>
            </a:lvl1pPr>
            <a:lvl2pPr indent="-292100" lvl="1" marL="914400">
              <a:lnSpc>
                <a:spcPct val="100000"/>
              </a:lnSpc>
              <a:spcBef>
                <a:spcPts val="800"/>
              </a:spcBef>
              <a:spcAft>
                <a:spcPts val="0"/>
              </a:spcAft>
              <a:buClr>
                <a:schemeClr val="dk1"/>
              </a:buClr>
              <a:buSzPts val="1000"/>
              <a:buFont typeface="DM Sans"/>
              <a:buChar char="○"/>
              <a:defRPr sz="1000">
                <a:solidFill>
                  <a:schemeClr val="dk1"/>
                </a:solidFill>
              </a:defRPr>
            </a:lvl2pPr>
            <a:lvl3pPr indent="-292100" lvl="2" marL="1371600">
              <a:lnSpc>
                <a:spcPct val="100000"/>
              </a:lnSpc>
              <a:spcBef>
                <a:spcPts val="800"/>
              </a:spcBef>
              <a:spcAft>
                <a:spcPts val="0"/>
              </a:spcAft>
              <a:buClr>
                <a:schemeClr val="dk1"/>
              </a:buClr>
              <a:buSzPts val="1000"/>
              <a:buFont typeface="DM Sans"/>
              <a:buChar char="■"/>
              <a:defRPr sz="1000">
                <a:solidFill>
                  <a:schemeClr val="dk1"/>
                </a:solidFill>
              </a:defRPr>
            </a:lvl3pPr>
            <a:lvl4pPr indent="-292100" lvl="3" marL="1828800">
              <a:lnSpc>
                <a:spcPct val="100000"/>
              </a:lnSpc>
              <a:spcBef>
                <a:spcPts val="800"/>
              </a:spcBef>
              <a:spcAft>
                <a:spcPts val="0"/>
              </a:spcAft>
              <a:buClr>
                <a:schemeClr val="dk1"/>
              </a:buClr>
              <a:buSzPts val="1000"/>
              <a:buFont typeface="DM Sans"/>
              <a:buChar char="●"/>
              <a:defRPr sz="1000">
                <a:solidFill>
                  <a:schemeClr val="dk1"/>
                </a:solidFill>
              </a:defRPr>
            </a:lvl4pPr>
            <a:lvl5pPr indent="-292100" lvl="4" marL="2286000">
              <a:lnSpc>
                <a:spcPct val="100000"/>
              </a:lnSpc>
              <a:spcBef>
                <a:spcPts val="800"/>
              </a:spcBef>
              <a:spcAft>
                <a:spcPts val="0"/>
              </a:spcAft>
              <a:buClr>
                <a:schemeClr val="dk1"/>
              </a:buClr>
              <a:buSzPts val="1000"/>
              <a:buFont typeface="DM Sans"/>
              <a:buChar char="○"/>
              <a:defRPr sz="1000">
                <a:solidFill>
                  <a:schemeClr val="dk1"/>
                </a:solidFill>
              </a:defRPr>
            </a:lvl5pPr>
            <a:lvl6pPr indent="-292100" lvl="5" marL="2743200">
              <a:lnSpc>
                <a:spcPct val="100000"/>
              </a:lnSpc>
              <a:spcBef>
                <a:spcPts val="800"/>
              </a:spcBef>
              <a:spcAft>
                <a:spcPts val="0"/>
              </a:spcAft>
              <a:buClr>
                <a:schemeClr val="dk1"/>
              </a:buClr>
              <a:buSzPts val="1000"/>
              <a:buFont typeface="DM Sans"/>
              <a:buChar char="■"/>
              <a:defRPr sz="1000">
                <a:solidFill>
                  <a:schemeClr val="dk1"/>
                </a:solidFill>
              </a:defRPr>
            </a:lvl6pPr>
            <a:lvl7pPr indent="-292100" lvl="6" marL="3200400">
              <a:lnSpc>
                <a:spcPct val="100000"/>
              </a:lnSpc>
              <a:spcBef>
                <a:spcPts val="800"/>
              </a:spcBef>
              <a:spcAft>
                <a:spcPts val="0"/>
              </a:spcAft>
              <a:buClr>
                <a:schemeClr val="dk1"/>
              </a:buClr>
              <a:buSzPts val="1000"/>
              <a:buFont typeface="DM Sans"/>
              <a:buChar char="●"/>
              <a:defRPr sz="1000">
                <a:solidFill>
                  <a:schemeClr val="dk1"/>
                </a:solidFill>
              </a:defRPr>
            </a:lvl7pPr>
            <a:lvl8pPr indent="-292100" lvl="7" marL="3657600">
              <a:lnSpc>
                <a:spcPct val="100000"/>
              </a:lnSpc>
              <a:spcBef>
                <a:spcPts val="800"/>
              </a:spcBef>
              <a:spcAft>
                <a:spcPts val="0"/>
              </a:spcAft>
              <a:buClr>
                <a:schemeClr val="dk1"/>
              </a:buClr>
              <a:buSzPts val="1000"/>
              <a:buFont typeface="DM Sans"/>
              <a:buChar char="○"/>
              <a:defRPr sz="1000">
                <a:solidFill>
                  <a:schemeClr val="dk1"/>
                </a:solidFill>
              </a:defRPr>
            </a:lvl8pPr>
            <a:lvl9pPr indent="-292100" lvl="8" marL="4114800">
              <a:lnSpc>
                <a:spcPct val="100000"/>
              </a:lnSpc>
              <a:spcBef>
                <a:spcPts val="800"/>
              </a:spcBef>
              <a:spcAft>
                <a:spcPts val="800"/>
              </a:spcAft>
              <a:buClr>
                <a:schemeClr val="dk1"/>
              </a:buClr>
              <a:buSzPts val="1000"/>
              <a:buFont typeface="DM Sans"/>
              <a:buChar char="■"/>
              <a:defRPr sz="1000">
                <a:solidFill>
                  <a:schemeClr val="dk1"/>
                </a:solidFill>
              </a:defRPr>
            </a:lvl9pPr>
          </a:lstStyle>
          <a:p/>
        </p:txBody>
      </p:sp>
      <p:sp>
        <p:nvSpPr>
          <p:cNvPr id="101" name="Google Shape;101;p19"/>
          <p:cNvSpPr txBox="1"/>
          <p:nvPr>
            <p:ph idx="8" type="subTitle"/>
          </p:nvPr>
        </p:nvSpPr>
        <p:spPr>
          <a:xfrm>
            <a:off x="4845475" y="2098390"/>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102" name="Google Shape;102;p19"/>
          <p:cNvSpPr txBox="1"/>
          <p:nvPr>
            <p:ph idx="9" type="body"/>
          </p:nvPr>
        </p:nvSpPr>
        <p:spPr>
          <a:xfrm>
            <a:off x="356100" y="3243900"/>
            <a:ext cx="2798700" cy="13344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Horizontal - Dark">
  <p:cSld name="BLANK_1_1_1_1_1_1_1_1_1_1_1_1_1_1_2_1">
    <p:bg>
      <p:bgPr>
        <a:solidFill>
          <a:schemeClr val="lt1"/>
        </a:solidFill>
      </p:bgPr>
    </p:bg>
    <p:spTree>
      <p:nvGrpSpPr>
        <p:cNvPr id="103" name="Shape 103"/>
        <p:cNvGrpSpPr/>
        <p:nvPr/>
      </p:nvGrpSpPr>
      <p:grpSpPr>
        <a:xfrm>
          <a:off x="0" y="0"/>
          <a:ext cx="0" cy="0"/>
          <a:chOff x="0" y="0"/>
          <a:chExt cx="0" cy="0"/>
        </a:xfrm>
      </p:grpSpPr>
      <p:sp>
        <p:nvSpPr>
          <p:cNvPr id="104" name="Google Shape;104;p2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0"/>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6" name="Google Shape;106;p20"/>
          <p:cNvSpPr txBox="1"/>
          <p:nvPr>
            <p:ph idx="2" type="body"/>
          </p:nvPr>
        </p:nvSpPr>
        <p:spPr>
          <a:xfrm>
            <a:off x="4845475" y="1361028"/>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107" name="Google Shape;107;p20"/>
          <p:cNvSpPr txBox="1"/>
          <p:nvPr>
            <p:ph idx="3" type="subTitle"/>
          </p:nvPr>
        </p:nvSpPr>
        <p:spPr>
          <a:xfrm>
            <a:off x="4845475" y="1028377"/>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108" name="Google Shape;108;p20"/>
          <p:cNvSpPr txBox="1"/>
          <p:nvPr>
            <p:ph idx="4" type="body"/>
          </p:nvPr>
        </p:nvSpPr>
        <p:spPr>
          <a:xfrm>
            <a:off x="4845475" y="2595865"/>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109" name="Google Shape;109;p20"/>
          <p:cNvSpPr txBox="1"/>
          <p:nvPr>
            <p:ph idx="5" type="subTitle"/>
          </p:nvPr>
        </p:nvSpPr>
        <p:spPr>
          <a:xfrm>
            <a:off x="4845475" y="2263215"/>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110" name="Google Shape;110;p20"/>
          <p:cNvSpPr txBox="1"/>
          <p:nvPr>
            <p:ph idx="6" type="body"/>
          </p:nvPr>
        </p:nvSpPr>
        <p:spPr>
          <a:xfrm>
            <a:off x="4845475" y="3870078"/>
            <a:ext cx="3382500" cy="4314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SzPts val="1000"/>
              <a:buFont typeface="DM Sans"/>
              <a:buChar char="●"/>
              <a:defRPr sz="1000"/>
            </a:lvl1pPr>
            <a:lvl2pPr indent="-292100" lvl="1" marL="914400">
              <a:lnSpc>
                <a:spcPct val="100000"/>
              </a:lnSpc>
              <a:spcBef>
                <a:spcPts val="800"/>
              </a:spcBef>
              <a:spcAft>
                <a:spcPts val="0"/>
              </a:spcAft>
              <a:buSzPts val="1000"/>
              <a:buFont typeface="DM Sans"/>
              <a:buChar char="○"/>
              <a:defRPr sz="1000"/>
            </a:lvl2pPr>
            <a:lvl3pPr indent="-292100" lvl="2" marL="1371600">
              <a:lnSpc>
                <a:spcPct val="100000"/>
              </a:lnSpc>
              <a:spcBef>
                <a:spcPts val="800"/>
              </a:spcBef>
              <a:spcAft>
                <a:spcPts val="0"/>
              </a:spcAft>
              <a:buSzPts val="1000"/>
              <a:buFont typeface="DM Sans"/>
              <a:buChar char="■"/>
              <a:defRPr sz="1000"/>
            </a:lvl3pPr>
            <a:lvl4pPr indent="-292100" lvl="3" marL="1828800">
              <a:lnSpc>
                <a:spcPct val="100000"/>
              </a:lnSpc>
              <a:spcBef>
                <a:spcPts val="800"/>
              </a:spcBef>
              <a:spcAft>
                <a:spcPts val="0"/>
              </a:spcAft>
              <a:buSzPts val="1000"/>
              <a:buFont typeface="DM Sans"/>
              <a:buChar char="●"/>
              <a:defRPr sz="1000"/>
            </a:lvl4pPr>
            <a:lvl5pPr indent="-292100" lvl="4" marL="2286000">
              <a:lnSpc>
                <a:spcPct val="100000"/>
              </a:lnSpc>
              <a:spcBef>
                <a:spcPts val="800"/>
              </a:spcBef>
              <a:spcAft>
                <a:spcPts val="0"/>
              </a:spcAft>
              <a:buSzPts val="1000"/>
              <a:buFont typeface="DM Sans"/>
              <a:buChar char="○"/>
              <a:defRPr sz="1000"/>
            </a:lvl5pPr>
            <a:lvl6pPr indent="-292100" lvl="5" marL="2743200">
              <a:lnSpc>
                <a:spcPct val="100000"/>
              </a:lnSpc>
              <a:spcBef>
                <a:spcPts val="800"/>
              </a:spcBef>
              <a:spcAft>
                <a:spcPts val="0"/>
              </a:spcAft>
              <a:buSzPts val="1000"/>
              <a:buFont typeface="DM Sans"/>
              <a:buChar char="■"/>
              <a:defRPr sz="1000"/>
            </a:lvl6pPr>
            <a:lvl7pPr indent="-292100" lvl="6" marL="3200400">
              <a:lnSpc>
                <a:spcPct val="100000"/>
              </a:lnSpc>
              <a:spcBef>
                <a:spcPts val="800"/>
              </a:spcBef>
              <a:spcAft>
                <a:spcPts val="0"/>
              </a:spcAft>
              <a:buSzPts val="1000"/>
              <a:buFont typeface="DM Sans"/>
              <a:buChar char="●"/>
              <a:defRPr sz="1000"/>
            </a:lvl7pPr>
            <a:lvl8pPr indent="-292100" lvl="7" marL="3657600">
              <a:lnSpc>
                <a:spcPct val="100000"/>
              </a:lnSpc>
              <a:spcBef>
                <a:spcPts val="800"/>
              </a:spcBef>
              <a:spcAft>
                <a:spcPts val="0"/>
              </a:spcAft>
              <a:buSzPts val="1000"/>
              <a:buFont typeface="DM Sans"/>
              <a:buChar char="○"/>
              <a:defRPr sz="1000"/>
            </a:lvl8pPr>
            <a:lvl9pPr indent="-292100" lvl="8" marL="4114800">
              <a:lnSpc>
                <a:spcPct val="100000"/>
              </a:lnSpc>
              <a:spcBef>
                <a:spcPts val="800"/>
              </a:spcBef>
              <a:spcAft>
                <a:spcPts val="800"/>
              </a:spcAft>
              <a:buSzPts val="1000"/>
              <a:buFont typeface="DM Sans"/>
              <a:buChar char="■"/>
              <a:defRPr sz="1000"/>
            </a:lvl9pPr>
          </a:lstStyle>
          <a:p/>
        </p:txBody>
      </p:sp>
      <p:sp>
        <p:nvSpPr>
          <p:cNvPr id="111" name="Google Shape;111;p20"/>
          <p:cNvSpPr txBox="1"/>
          <p:nvPr>
            <p:ph idx="7" type="subTitle"/>
          </p:nvPr>
        </p:nvSpPr>
        <p:spPr>
          <a:xfrm>
            <a:off x="4845475" y="3537427"/>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112" name="Google Shape;112;p20"/>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113" name="Google Shape;113;p20"/>
          <p:cNvSpPr txBox="1"/>
          <p:nvPr>
            <p:ph idx="8"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four big ideas">
  <p:cSld name="BLANK_1_1_1_1_1_1_1_1_1_1_1_1_1_1_1">
    <p:bg>
      <p:bgPr>
        <a:solidFill>
          <a:schemeClr val="lt1"/>
        </a:solidFill>
      </p:bgPr>
    </p:bg>
    <p:spTree>
      <p:nvGrpSpPr>
        <p:cNvPr id="114" name="Shape 114"/>
        <p:cNvGrpSpPr/>
        <p:nvPr/>
      </p:nvGrpSpPr>
      <p:grpSpPr>
        <a:xfrm>
          <a:off x="0" y="0"/>
          <a:ext cx="0" cy="0"/>
          <a:chOff x="0" y="0"/>
          <a:chExt cx="0" cy="0"/>
        </a:xfrm>
      </p:grpSpPr>
      <p:sp>
        <p:nvSpPr>
          <p:cNvPr id="115" name="Google Shape;115;p21"/>
          <p:cNvSpPr txBox="1"/>
          <p:nvPr>
            <p:ph idx="1" type="body"/>
          </p:nvPr>
        </p:nvSpPr>
        <p:spPr>
          <a:xfrm>
            <a:off x="2610420" y="2943375"/>
            <a:ext cx="1645800" cy="1608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116" name="Google Shape;116;p21"/>
          <p:cNvSpPr txBox="1"/>
          <p:nvPr>
            <p:ph idx="2" type="subTitle"/>
          </p:nvPr>
        </p:nvSpPr>
        <p:spPr>
          <a:xfrm>
            <a:off x="2610418" y="2169054"/>
            <a:ext cx="16458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117" name="Google Shape;117;p2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1"/>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9" name="Google Shape;119;p21"/>
          <p:cNvSpPr txBox="1"/>
          <p:nvPr>
            <p:ph idx="4" type="body"/>
          </p:nvPr>
        </p:nvSpPr>
        <p:spPr>
          <a:xfrm>
            <a:off x="4889772" y="2943375"/>
            <a:ext cx="1645800" cy="16080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Font typeface="DM Sans"/>
              <a:buChar char="●"/>
              <a:defRPr sz="1000">
                <a:solidFill>
                  <a:schemeClr val="dk1"/>
                </a:solidFill>
              </a:defRPr>
            </a:lvl1pPr>
            <a:lvl2pPr indent="-292100" lvl="1" marL="914400">
              <a:lnSpc>
                <a:spcPct val="100000"/>
              </a:lnSpc>
              <a:spcBef>
                <a:spcPts val="800"/>
              </a:spcBef>
              <a:spcAft>
                <a:spcPts val="0"/>
              </a:spcAft>
              <a:buClr>
                <a:schemeClr val="dk1"/>
              </a:buClr>
              <a:buSzPts val="1000"/>
              <a:buFont typeface="DM Sans"/>
              <a:buChar char="○"/>
              <a:defRPr sz="1000">
                <a:solidFill>
                  <a:schemeClr val="dk1"/>
                </a:solidFill>
              </a:defRPr>
            </a:lvl2pPr>
            <a:lvl3pPr indent="-292100" lvl="2" marL="1371600">
              <a:lnSpc>
                <a:spcPct val="100000"/>
              </a:lnSpc>
              <a:spcBef>
                <a:spcPts val="800"/>
              </a:spcBef>
              <a:spcAft>
                <a:spcPts val="0"/>
              </a:spcAft>
              <a:buClr>
                <a:schemeClr val="dk1"/>
              </a:buClr>
              <a:buSzPts val="1000"/>
              <a:buFont typeface="DM Sans"/>
              <a:buChar char="■"/>
              <a:defRPr sz="1000">
                <a:solidFill>
                  <a:schemeClr val="dk1"/>
                </a:solidFill>
              </a:defRPr>
            </a:lvl3pPr>
            <a:lvl4pPr indent="-292100" lvl="3" marL="1828800">
              <a:lnSpc>
                <a:spcPct val="100000"/>
              </a:lnSpc>
              <a:spcBef>
                <a:spcPts val="800"/>
              </a:spcBef>
              <a:spcAft>
                <a:spcPts val="0"/>
              </a:spcAft>
              <a:buClr>
                <a:schemeClr val="dk1"/>
              </a:buClr>
              <a:buSzPts val="1000"/>
              <a:buFont typeface="DM Sans"/>
              <a:buChar char="●"/>
              <a:defRPr sz="1000">
                <a:solidFill>
                  <a:schemeClr val="dk1"/>
                </a:solidFill>
              </a:defRPr>
            </a:lvl4pPr>
            <a:lvl5pPr indent="-292100" lvl="4" marL="2286000">
              <a:lnSpc>
                <a:spcPct val="100000"/>
              </a:lnSpc>
              <a:spcBef>
                <a:spcPts val="800"/>
              </a:spcBef>
              <a:spcAft>
                <a:spcPts val="0"/>
              </a:spcAft>
              <a:buClr>
                <a:schemeClr val="dk1"/>
              </a:buClr>
              <a:buSzPts val="1000"/>
              <a:buFont typeface="DM Sans"/>
              <a:buChar char="○"/>
              <a:defRPr sz="1000">
                <a:solidFill>
                  <a:schemeClr val="dk1"/>
                </a:solidFill>
              </a:defRPr>
            </a:lvl5pPr>
            <a:lvl6pPr indent="-292100" lvl="5" marL="2743200">
              <a:lnSpc>
                <a:spcPct val="100000"/>
              </a:lnSpc>
              <a:spcBef>
                <a:spcPts val="800"/>
              </a:spcBef>
              <a:spcAft>
                <a:spcPts val="0"/>
              </a:spcAft>
              <a:buClr>
                <a:schemeClr val="dk1"/>
              </a:buClr>
              <a:buSzPts val="1000"/>
              <a:buFont typeface="DM Sans"/>
              <a:buChar char="■"/>
              <a:defRPr sz="1000">
                <a:solidFill>
                  <a:schemeClr val="dk1"/>
                </a:solidFill>
              </a:defRPr>
            </a:lvl6pPr>
            <a:lvl7pPr indent="-292100" lvl="6" marL="3200400">
              <a:lnSpc>
                <a:spcPct val="100000"/>
              </a:lnSpc>
              <a:spcBef>
                <a:spcPts val="800"/>
              </a:spcBef>
              <a:spcAft>
                <a:spcPts val="0"/>
              </a:spcAft>
              <a:buClr>
                <a:schemeClr val="dk1"/>
              </a:buClr>
              <a:buSzPts val="1000"/>
              <a:buFont typeface="DM Sans"/>
              <a:buChar char="●"/>
              <a:defRPr sz="1000">
                <a:solidFill>
                  <a:schemeClr val="dk1"/>
                </a:solidFill>
              </a:defRPr>
            </a:lvl7pPr>
            <a:lvl8pPr indent="-292100" lvl="7" marL="3657600">
              <a:lnSpc>
                <a:spcPct val="100000"/>
              </a:lnSpc>
              <a:spcBef>
                <a:spcPts val="800"/>
              </a:spcBef>
              <a:spcAft>
                <a:spcPts val="0"/>
              </a:spcAft>
              <a:buClr>
                <a:schemeClr val="dk1"/>
              </a:buClr>
              <a:buSzPts val="1000"/>
              <a:buFont typeface="DM Sans"/>
              <a:buChar char="○"/>
              <a:defRPr sz="1000">
                <a:solidFill>
                  <a:schemeClr val="dk1"/>
                </a:solidFill>
              </a:defRPr>
            </a:lvl8pPr>
            <a:lvl9pPr indent="-292100" lvl="8" marL="4114800">
              <a:lnSpc>
                <a:spcPct val="100000"/>
              </a:lnSpc>
              <a:spcBef>
                <a:spcPts val="800"/>
              </a:spcBef>
              <a:spcAft>
                <a:spcPts val="800"/>
              </a:spcAft>
              <a:buClr>
                <a:schemeClr val="dk1"/>
              </a:buClr>
              <a:buSzPts val="1000"/>
              <a:buFont typeface="DM Sans"/>
              <a:buChar char="■"/>
              <a:defRPr sz="1000">
                <a:solidFill>
                  <a:schemeClr val="dk1"/>
                </a:solidFill>
              </a:defRPr>
            </a:lvl9pPr>
          </a:lstStyle>
          <a:p/>
        </p:txBody>
      </p:sp>
      <p:sp>
        <p:nvSpPr>
          <p:cNvPr id="120" name="Google Shape;120;p21"/>
          <p:cNvSpPr txBox="1"/>
          <p:nvPr>
            <p:ph idx="5" type="subTitle"/>
          </p:nvPr>
        </p:nvSpPr>
        <p:spPr>
          <a:xfrm>
            <a:off x="4889774" y="2169054"/>
            <a:ext cx="1645800" cy="452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121" name="Google Shape;121;p21"/>
          <p:cNvSpPr txBox="1"/>
          <p:nvPr>
            <p:ph idx="6" type="body"/>
          </p:nvPr>
        </p:nvSpPr>
        <p:spPr>
          <a:xfrm>
            <a:off x="7130875" y="2943375"/>
            <a:ext cx="1645800" cy="1608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122" name="Google Shape;122;p21"/>
          <p:cNvSpPr txBox="1"/>
          <p:nvPr>
            <p:ph idx="7" type="subTitle"/>
          </p:nvPr>
        </p:nvSpPr>
        <p:spPr>
          <a:xfrm>
            <a:off x="7130874" y="2169054"/>
            <a:ext cx="16458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123" name="Google Shape;123;p21"/>
          <p:cNvSpPr txBox="1"/>
          <p:nvPr>
            <p:ph idx="8" type="body"/>
          </p:nvPr>
        </p:nvSpPr>
        <p:spPr>
          <a:xfrm>
            <a:off x="360525" y="2943375"/>
            <a:ext cx="1645800" cy="1608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124" name="Google Shape;124;p21"/>
          <p:cNvSpPr txBox="1"/>
          <p:nvPr>
            <p:ph idx="9" type="subTitle"/>
          </p:nvPr>
        </p:nvSpPr>
        <p:spPr>
          <a:xfrm>
            <a:off x="360533" y="2169054"/>
            <a:ext cx="1645800" cy="452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125" name="Google Shape;125;p21"/>
          <p:cNvSpPr txBox="1"/>
          <p:nvPr>
            <p:ph idx="13"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p:txBody>
      </p:sp>
      <p:sp>
        <p:nvSpPr>
          <p:cNvPr id="126" name="Google Shape;126;p21"/>
          <p:cNvSpPr txBox="1"/>
          <p:nvPr>
            <p:ph type="title"/>
          </p:nvPr>
        </p:nvSpPr>
        <p:spPr>
          <a:xfrm>
            <a:off x="1938175" y="988550"/>
            <a:ext cx="5267700" cy="587700"/>
          </a:xfrm>
          <a:prstGeom prst="rect">
            <a:avLst/>
          </a:prstGeom>
        </p:spPr>
        <p:txBody>
          <a:bodyPr anchorCtr="0" anchor="t" bIns="0" lIns="0" spcFirstLastPara="1" rIns="0" wrap="square" tIns="0">
            <a:noAutofit/>
          </a:bodyPr>
          <a:lstStyle>
            <a:lvl1pPr lvl="0" algn="ctr">
              <a:spcBef>
                <a:spcPts val="0"/>
              </a:spcBef>
              <a:spcAft>
                <a:spcPts val="0"/>
              </a:spcAft>
              <a:buNone/>
              <a:defRPr sz="2200">
                <a:solidFill>
                  <a:schemeClr val="dk1"/>
                </a:solidFill>
              </a:defRPr>
            </a:lvl1pPr>
            <a:lvl2pPr lvl="1" algn="ctr">
              <a:spcBef>
                <a:spcPts val="0"/>
              </a:spcBef>
              <a:spcAft>
                <a:spcPts val="0"/>
              </a:spcAft>
              <a:buNone/>
              <a:defRPr sz="2200">
                <a:solidFill>
                  <a:schemeClr val="dk1"/>
                </a:solidFill>
              </a:defRPr>
            </a:lvl2pPr>
            <a:lvl3pPr lvl="2" algn="ctr">
              <a:spcBef>
                <a:spcPts val="0"/>
              </a:spcBef>
              <a:spcAft>
                <a:spcPts val="0"/>
              </a:spcAft>
              <a:buNone/>
              <a:defRPr sz="2200">
                <a:solidFill>
                  <a:schemeClr val="dk1"/>
                </a:solidFill>
              </a:defRPr>
            </a:lvl3pPr>
            <a:lvl4pPr lvl="3" algn="ctr">
              <a:spcBef>
                <a:spcPts val="0"/>
              </a:spcBef>
              <a:spcAft>
                <a:spcPts val="0"/>
              </a:spcAft>
              <a:buNone/>
              <a:defRPr sz="2200">
                <a:solidFill>
                  <a:schemeClr val="dk1"/>
                </a:solidFill>
              </a:defRPr>
            </a:lvl4pPr>
            <a:lvl5pPr lvl="4" algn="ctr">
              <a:spcBef>
                <a:spcPts val="0"/>
              </a:spcBef>
              <a:spcAft>
                <a:spcPts val="0"/>
              </a:spcAft>
              <a:buNone/>
              <a:defRPr sz="2200">
                <a:solidFill>
                  <a:schemeClr val="dk1"/>
                </a:solidFill>
              </a:defRPr>
            </a:lvl5pPr>
            <a:lvl6pPr lvl="5" algn="ctr">
              <a:spcBef>
                <a:spcPts val="0"/>
              </a:spcBef>
              <a:spcAft>
                <a:spcPts val="0"/>
              </a:spcAft>
              <a:buNone/>
              <a:defRPr sz="2200">
                <a:solidFill>
                  <a:schemeClr val="dk1"/>
                </a:solidFill>
              </a:defRPr>
            </a:lvl6pPr>
            <a:lvl7pPr lvl="6" algn="ctr">
              <a:spcBef>
                <a:spcPts val="0"/>
              </a:spcBef>
              <a:spcAft>
                <a:spcPts val="0"/>
              </a:spcAft>
              <a:buNone/>
              <a:defRPr sz="2200">
                <a:solidFill>
                  <a:schemeClr val="dk1"/>
                </a:solidFill>
              </a:defRPr>
            </a:lvl7pPr>
            <a:lvl8pPr lvl="7" algn="ctr">
              <a:spcBef>
                <a:spcPts val="0"/>
              </a:spcBef>
              <a:spcAft>
                <a:spcPts val="0"/>
              </a:spcAft>
              <a:buNone/>
              <a:defRPr sz="2200">
                <a:solidFill>
                  <a:schemeClr val="dk1"/>
                </a:solidFill>
              </a:defRPr>
            </a:lvl8pPr>
            <a:lvl9pPr lvl="8" algn="ctr">
              <a:spcBef>
                <a:spcPts val="0"/>
              </a:spcBef>
              <a:spcAft>
                <a:spcPts val="0"/>
              </a:spcAft>
              <a:buNone/>
              <a:defRPr sz="22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3">
    <p:bg>
      <p:bgPr>
        <a:solidFill>
          <a:schemeClr val="accent2"/>
        </a:solidFill>
      </p:bgPr>
    </p:bg>
    <p:spTree>
      <p:nvGrpSpPr>
        <p:cNvPr id="127" name="Shape 127"/>
        <p:cNvGrpSpPr/>
        <p:nvPr/>
      </p:nvGrpSpPr>
      <p:grpSpPr>
        <a:xfrm>
          <a:off x="0" y="0"/>
          <a:ext cx="0" cy="0"/>
          <a:chOff x="0" y="0"/>
          <a:chExt cx="0" cy="0"/>
        </a:xfrm>
      </p:grpSpPr>
      <p:sp>
        <p:nvSpPr>
          <p:cNvPr id="128" name="Google Shape;128;p2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2"/>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22"/>
          <p:cNvSpPr txBox="1"/>
          <p:nvPr>
            <p:ph idx="2" type="body"/>
          </p:nvPr>
        </p:nvSpPr>
        <p:spPr>
          <a:xfrm>
            <a:off x="361975" y="3231275"/>
            <a:ext cx="1457400" cy="10776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DM Sans Light"/>
              <a:buChar char="●"/>
              <a:defRPr sz="1000">
                <a:latin typeface="DM Sans Light"/>
                <a:ea typeface="DM Sans Light"/>
                <a:cs typeface="DM Sans Light"/>
                <a:sym typeface="DM Sans Light"/>
              </a:defRPr>
            </a:lvl1pPr>
            <a:lvl2pPr indent="-292100" lvl="1" marL="9144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2pPr>
            <a:lvl3pPr indent="-292100" lvl="2" marL="13716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3pPr>
            <a:lvl4pPr indent="-292100" lvl="3" marL="18288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4pPr>
            <a:lvl5pPr indent="-292100" lvl="4" marL="22860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5pPr>
            <a:lvl6pPr indent="-292100" lvl="5" marL="27432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6pPr>
            <a:lvl7pPr indent="-292100" lvl="6" marL="32004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7pPr>
            <a:lvl8pPr indent="-292100" lvl="7" marL="36576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8pPr>
            <a:lvl9pPr indent="-292100" lvl="8" marL="4114800">
              <a:lnSpc>
                <a:spcPct val="100000"/>
              </a:lnSpc>
              <a:spcBef>
                <a:spcPts val="800"/>
              </a:spcBef>
              <a:spcAft>
                <a:spcPts val="800"/>
              </a:spcAft>
              <a:buSzPts val="1000"/>
              <a:buFont typeface="DM Sans Light"/>
              <a:buChar char="■"/>
              <a:defRPr sz="1000">
                <a:latin typeface="DM Sans Light"/>
                <a:ea typeface="DM Sans Light"/>
                <a:cs typeface="DM Sans Light"/>
                <a:sym typeface="DM Sans Light"/>
              </a:defRPr>
            </a:lvl9pPr>
          </a:lstStyle>
          <a:p/>
        </p:txBody>
      </p:sp>
      <p:sp>
        <p:nvSpPr>
          <p:cNvPr id="131" name="Google Shape;131;p22"/>
          <p:cNvSpPr txBox="1"/>
          <p:nvPr>
            <p:ph idx="3" type="subTitle"/>
          </p:nvPr>
        </p:nvSpPr>
        <p:spPr>
          <a:xfrm>
            <a:off x="361975"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32" name="Google Shape;132;p22"/>
          <p:cNvSpPr txBox="1"/>
          <p:nvPr>
            <p:ph idx="4"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33" name="Google Shape;133;p22"/>
          <p:cNvSpPr txBox="1"/>
          <p:nvPr>
            <p:ph type="title"/>
          </p:nvPr>
        </p:nvSpPr>
        <p:spPr>
          <a:xfrm>
            <a:off x="1938175" y="988550"/>
            <a:ext cx="5267700" cy="587700"/>
          </a:xfrm>
          <a:prstGeom prst="rect">
            <a:avLst/>
          </a:prstGeom>
        </p:spPr>
        <p:txBody>
          <a:bodyPr anchorCtr="0" anchor="t" bIns="0" lIns="0" spcFirstLastPara="1" rIns="0" wrap="square" tIns="0">
            <a:noAutofit/>
          </a:bodyPr>
          <a:lstStyle>
            <a:lvl1pPr lvl="0" algn="ctr">
              <a:spcBef>
                <a:spcPts val="0"/>
              </a:spcBef>
              <a:spcAft>
                <a:spcPts val="0"/>
              </a:spcAft>
              <a:buNone/>
              <a:defRPr sz="2200"/>
            </a:lvl1pPr>
            <a:lvl2pPr lvl="1" algn="ctr">
              <a:spcBef>
                <a:spcPts val="0"/>
              </a:spcBef>
              <a:spcAft>
                <a:spcPts val="0"/>
              </a:spcAft>
              <a:buNone/>
              <a:defRPr sz="2200"/>
            </a:lvl2pPr>
            <a:lvl3pPr lvl="2" algn="ctr">
              <a:spcBef>
                <a:spcPts val="0"/>
              </a:spcBef>
              <a:spcAft>
                <a:spcPts val="0"/>
              </a:spcAft>
              <a:buNone/>
              <a:defRPr sz="2200"/>
            </a:lvl3pPr>
            <a:lvl4pPr lvl="3" algn="ctr">
              <a:spcBef>
                <a:spcPts val="0"/>
              </a:spcBef>
              <a:spcAft>
                <a:spcPts val="0"/>
              </a:spcAft>
              <a:buNone/>
              <a:defRPr sz="2200"/>
            </a:lvl4pPr>
            <a:lvl5pPr lvl="4" algn="ctr">
              <a:spcBef>
                <a:spcPts val="0"/>
              </a:spcBef>
              <a:spcAft>
                <a:spcPts val="0"/>
              </a:spcAft>
              <a:buNone/>
              <a:defRPr sz="2200"/>
            </a:lvl5pPr>
            <a:lvl6pPr lvl="5" algn="ctr">
              <a:spcBef>
                <a:spcPts val="0"/>
              </a:spcBef>
              <a:spcAft>
                <a:spcPts val="0"/>
              </a:spcAft>
              <a:buNone/>
              <a:defRPr sz="2200"/>
            </a:lvl6pPr>
            <a:lvl7pPr lvl="6" algn="ctr">
              <a:spcBef>
                <a:spcPts val="0"/>
              </a:spcBef>
              <a:spcAft>
                <a:spcPts val="0"/>
              </a:spcAft>
              <a:buNone/>
              <a:defRPr sz="2200"/>
            </a:lvl7pPr>
            <a:lvl8pPr lvl="7" algn="ctr">
              <a:spcBef>
                <a:spcPts val="0"/>
              </a:spcBef>
              <a:spcAft>
                <a:spcPts val="0"/>
              </a:spcAft>
              <a:buNone/>
              <a:defRPr sz="2200"/>
            </a:lvl8pPr>
            <a:lvl9pPr lvl="8" algn="ctr">
              <a:spcBef>
                <a:spcPts val="0"/>
              </a:spcBef>
              <a:spcAft>
                <a:spcPts val="0"/>
              </a:spcAft>
              <a:buNone/>
              <a:defRPr sz="2200"/>
            </a:lvl9pPr>
          </a:lstStyle>
          <a:p/>
        </p:txBody>
      </p:sp>
      <p:sp>
        <p:nvSpPr>
          <p:cNvPr id="134" name="Google Shape;134;p22"/>
          <p:cNvSpPr txBox="1"/>
          <p:nvPr>
            <p:ph idx="5" type="subTitle"/>
          </p:nvPr>
        </p:nvSpPr>
        <p:spPr>
          <a:xfrm>
            <a:off x="7319275"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35" name="Google Shape;135;p22"/>
          <p:cNvSpPr txBox="1"/>
          <p:nvPr>
            <p:ph idx="6" type="body"/>
          </p:nvPr>
        </p:nvSpPr>
        <p:spPr>
          <a:xfrm>
            <a:off x="2101300"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136" name="Google Shape;136;p22"/>
          <p:cNvSpPr txBox="1"/>
          <p:nvPr>
            <p:ph idx="7" type="body"/>
          </p:nvPr>
        </p:nvSpPr>
        <p:spPr>
          <a:xfrm>
            <a:off x="3840625"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137" name="Google Shape;137;p22"/>
          <p:cNvSpPr txBox="1"/>
          <p:nvPr>
            <p:ph idx="8" type="body"/>
          </p:nvPr>
        </p:nvSpPr>
        <p:spPr>
          <a:xfrm>
            <a:off x="5579950"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138" name="Google Shape;138;p22"/>
          <p:cNvSpPr txBox="1"/>
          <p:nvPr>
            <p:ph idx="9" type="subTitle"/>
          </p:nvPr>
        </p:nvSpPr>
        <p:spPr>
          <a:xfrm>
            <a:off x="2101300"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39" name="Google Shape;139;p22"/>
          <p:cNvSpPr txBox="1"/>
          <p:nvPr>
            <p:ph idx="13" type="subTitle"/>
          </p:nvPr>
        </p:nvSpPr>
        <p:spPr>
          <a:xfrm>
            <a:off x="3840625"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40" name="Google Shape;140;p22"/>
          <p:cNvSpPr txBox="1"/>
          <p:nvPr>
            <p:ph idx="14" type="subTitle"/>
          </p:nvPr>
        </p:nvSpPr>
        <p:spPr>
          <a:xfrm>
            <a:off x="5579950"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41" name="Google Shape;141;p22"/>
          <p:cNvSpPr txBox="1"/>
          <p:nvPr>
            <p:ph idx="15" type="body"/>
          </p:nvPr>
        </p:nvSpPr>
        <p:spPr>
          <a:xfrm>
            <a:off x="7319275"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_2">
    <p:bg>
      <p:bgPr>
        <a:solidFill>
          <a:schemeClr val="lt1"/>
        </a:solidFill>
      </p:bgPr>
    </p:bg>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23"/>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45" name="Google Shape;145;p23"/>
          <p:cNvSpPr txBox="1"/>
          <p:nvPr>
            <p:ph idx="2" type="body"/>
          </p:nvPr>
        </p:nvSpPr>
        <p:spPr>
          <a:xfrm>
            <a:off x="7130875" y="3628800"/>
            <a:ext cx="1645800" cy="680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46" name="Google Shape;146;p23"/>
          <p:cNvSpPr txBox="1"/>
          <p:nvPr>
            <p:ph idx="3" type="subTitle"/>
          </p:nvPr>
        </p:nvSpPr>
        <p:spPr>
          <a:xfrm>
            <a:off x="7130875"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47" name="Google Shape;147;p23"/>
          <p:cNvSpPr txBox="1"/>
          <p:nvPr>
            <p:ph idx="4" type="subTitle"/>
          </p:nvPr>
        </p:nvSpPr>
        <p:spPr>
          <a:xfrm>
            <a:off x="7130875"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48" name="Google Shape;148;p23"/>
          <p:cNvSpPr txBox="1"/>
          <p:nvPr>
            <p:ph idx="5" type="body"/>
          </p:nvPr>
        </p:nvSpPr>
        <p:spPr>
          <a:xfrm>
            <a:off x="4892138" y="3628800"/>
            <a:ext cx="1645800" cy="680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49" name="Google Shape;149;p23"/>
          <p:cNvSpPr txBox="1"/>
          <p:nvPr>
            <p:ph idx="6" type="subTitle"/>
          </p:nvPr>
        </p:nvSpPr>
        <p:spPr>
          <a:xfrm>
            <a:off x="4892138"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50" name="Google Shape;150;p23"/>
          <p:cNvSpPr txBox="1"/>
          <p:nvPr>
            <p:ph idx="7" type="subTitle"/>
          </p:nvPr>
        </p:nvSpPr>
        <p:spPr>
          <a:xfrm>
            <a:off x="4892138"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51" name="Google Shape;151;p23"/>
          <p:cNvSpPr txBox="1"/>
          <p:nvPr>
            <p:ph idx="8" type="body"/>
          </p:nvPr>
        </p:nvSpPr>
        <p:spPr>
          <a:xfrm>
            <a:off x="2607050" y="3628800"/>
            <a:ext cx="1645800" cy="6801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nSpc>
                <a:spcPct val="100000"/>
              </a:lnSpc>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52" name="Google Shape;152;p23"/>
          <p:cNvSpPr txBox="1"/>
          <p:nvPr>
            <p:ph idx="9" type="subTitle"/>
          </p:nvPr>
        </p:nvSpPr>
        <p:spPr>
          <a:xfrm>
            <a:off x="2607050"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53" name="Google Shape;153;p23"/>
          <p:cNvSpPr txBox="1"/>
          <p:nvPr>
            <p:ph idx="13" type="subTitle"/>
          </p:nvPr>
        </p:nvSpPr>
        <p:spPr>
          <a:xfrm>
            <a:off x="2607050"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54" name="Google Shape;154;p23"/>
          <p:cNvSpPr txBox="1"/>
          <p:nvPr>
            <p:ph idx="14" type="body"/>
          </p:nvPr>
        </p:nvSpPr>
        <p:spPr>
          <a:xfrm>
            <a:off x="361975" y="3628800"/>
            <a:ext cx="1645800" cy="680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55" name="Google Shape;155;p23"/>
          <p:cNvSpPr txBox="1"/>
          <p:nvPr>
            <p:ph idx="15" type="subTitle"/>
          </p:nvPr>
        </p:nvSpPr>
        <p:spPr>
          <a:xfrm>
            <a:off x="361975"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56" name="Google Shape;156;p23"/>
          <p:cNvSpPr txBox="1"/>
          <p:nvPr>
            <p:ph idx="16" type="subTitle"/>
          </p:nvPr>
        </p:nvSpPr>
        <p:spPr>
          <a:xfrm>
            <a:off x="361975"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57" name="Google Shape;157;p23"/>
          <p:cNvSpPr txBox="1"/>
          <p:nvPr>
            <p:ph idx="17"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p:txBody>
      </p:sp>
      <p:sp>
        <p:nvSpPr>
          <p:cNvPr id="158" name="Google Shape;158;p23"/>
          <p:cNvSpPr txBox="1"/>
          <p:nvPr>
            <p:ph type="title"/>
          </p:nvPr>
        </p:nvSpPr>
        <p:spPr>
          <a:xfrm>
            <a:off x="1406600" y="988557"/>
            <a:ext cx="6330900" cy="5877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2200">
                <a:solidFill>
                  <a:schemeClr val="dk1"/>
                </a:solidFill>
              </a:defRPr>
            </a:lvl1pPr>
            <a:lvl2pPr lvl="1" algn="ctr">
              <a:lnSpc>
                <a:spcPct val="90000"/>
              </a:lnSpc>
              <a:spcBef>
                <a:spcPts val="0"/>
              </a:spcBef>
              <a:spcAft>
                <a:spcPts val="0"/>
              </a:spcAft>
              <a:buNone/>
              <a:defRPr sz="2200">
                <a:solidFill>
                  <a:schemeClr val="dk1"/>
                </a:solidFill>
              </a:defRPr>
            </a:lvl2pPr>
            <a:lvl3pPr lvl="2" algn="ctr">
              <a:lnSpc>
                <a:spcPct val="90000"/>
              </a:lnSpc>
              <a:spcBef>
                <a:spcPts val="0"/>
              </a:spcBef>
              <a:spcAft>
                <a:spcPts val="0"/>
              </a:spcAft>
              <a:buNone/>
              <a:defRPr sz="2200">
                <a:solidFill>
                  <a:schemeClr val="dk1"/>
                </a:solidFill>
              </a:defRPr>
            </a:lvl3pPr>
            <a:lvl4pPr lvl="3" algn="ctr">
              <a:lnSpc>
                <a:spcPct val="90000"/>
              </a:lnSpc>
              <a:spcBef>
                <a:spcPts val="0"/>
              </a:spcBef>
              <a:spcAft>
                <a:spcPts val="0"/>
              </a:spcAft>
              <a:buNone/>
              <a:defRPr sz="2200">
                <a:solidFill>
                  <a:schemeClr val="dk1"/>
                </a:solidFill>
              </a:defRPr>
            </a:lvl4pPr>
            <a:lvl5pPr lvl="4" algn="ctr">
              <a:lnSpc>
                <a:spcPct val="90000"/>
              </a:lnSpc>
              <a:spcBef>
                <a:spcPts val="0"/>
              </a:spcBef>
              <a:spcAft>
                <a:spcPts val="0"/>
              </a:spcAft>
              <a:buNone/>
              <a:defRPr sz="2200">
                <a:solidFill>
                  <a:schemeClr val="dk1"/>
                </a:solidFill>
              </a:defRPr>
            </a:lvl5pPr>
            <a:lvl6pPr lvl="5" algn="ctr">
              <a:lnSpc>
                <a:spcPct val="90000"/>
              </a:lnSpc>
              <a:spcBef>
                <a:spcPts val="0"/>
              </a:spcBef>
              <a:spcAft>
                <a:spcPts val="0"/>
              </a:spcAft>
              <a:buNone/>
              <a:defRPr sz="2200">
                <a:solidFill>
                  <a:schemeClr val="dk1"/>
                </a:solidFill>
              </a:defRPr>
            </a:lvl6pPr>
            <a:lvl7pPr lvl="6" algn="ctr">
              <a:lnSpc>
                <a:spcPct val="90000"/>
              </a:lnSpc>
              <a:spcBef>
                <a:spcPts val="0"/>
              </a:spcBef>
              <a:spcAft>
                <a:spcPts val="0"/>
              </a:spcAft>
              <a:buNone/>
              <a:defRPr sz="2200">
                <a:solidFill>
                  <a:schemeClr val="dk1"/>
                </a:solidFill>
              </a:defRPr>
            </a:lvl7pPr>
            <a:lvl8pPr lvl="7" algn="ctr">
              <a:lnSpc>
                <a:spcPct val="90000"/>
              </a:lnSpc>
              <a:spcBef>
                <a:spcPts val="0"/>
              </a:spcBef>
              <a:spcAft>
                <a:spcPts val="0"/>
              </a:spcAft>
              <a:buNone/>
              <a:defRPr sz="2200">
                <a:solidFill>
                  <a:schemeClr val="dk1"/>
                </a:solidFill>
              </a:defRPr>
            </a:lvl8pPr>
            <a:lvl9pPr lvl="8" algn="ctr">
              <a:lnSpc>
                <a:spcPct val="90000"/>
              </a:lnSpc>
              <a:spcBef>
                <a:spcPts val="0"/>
              </a:spcBef>
              <a:spcAft>
                <a:spcPts val="0"/>
              </a:spcAft>
              <a:buNone/>
              <a:defRPr sz="22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7_1_1_1_1_1_1_1_1_1_1_1_1_1_1_1_1">
    <p:bg>
      <p:bgPr>
        <a:solidFill>
          <a:schemeClr val="lt1"/>
        </a:solidFill>
      </p:bgPr>
    </p:bg>
    <p:spTree>
      <p:nvGrpSpPr>
        <p:cNvPr id="159" name="Shape 159"/>
        <p:cNvGrpSpPr/>
        <p:nvPr/>
      </p:nvGrpSpPr>
      <p:grpSpPr>
        <a:xfrm>
          <a:off x="0" y="0"/>
          <a:ext cx="0" cy="0"/>
          <a:chOff x="0" y="0"/>
          <a:chExt cx="0" cy="0"/>
        </a:xfrm>
      </p:grpSpPr>
      <p:sp>
        <p:nvSpPr>
          <p:cNvPr id="160" name="Google Shape;160;p24"/>
          <p:cNvSpPr/>
          <p:nvPr>
            <p:ph idx="2" type="pic"/>
          </p:nvPr>
        </p:nvSpPr>
        <p:spPr>
          <a:xfrm>
            <a:off x="4587725" y="-8750"/>
            <a:ext cx="4572000" cy="5152200"/>
          </a:xfrm>
          <a:prstGeom prst="rect">
            <a:avLst/>
          </a:prstGeom>
          <a:noFill/>
          <a:ln>
            <a:noFill/>
          </a:ln>
        </p:spPr>
      </p:sp>
      <p:sp>
        <p:nvSpPr>
          <p:cNvPr id="161" name="Google Shape;161;p24"/>
          <p:cNvSpPr txBox="1"/>
          <p:nvPr>
            <p:ph type="title"/>
          </p:nvPr>
        </p:nvSpPr>
        <p:spPr>
          <a:xfrm>
            <a:off x="361975" y="923525"/>
            <a:ext cx="3860100" cy="5877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None/>
              <a:defRPr sz="4200">
                <a:solidFill>
                  <a:schemeClr val="dk1"/>
                </a:solidFill>
              </a:defRPr>
            </a:lvl1pPr>
            <a:lvl2pPr lvl="1" algn="ctr">
              <a:lnSpc>
                <a:spcPct val="115000"/>
              </a:lnSpc>
              <a:spcBef>
                <a:spcPts val="0"/>
              </a:spcBef>
              <a:spcAft>
                <a:spcPts val="0"/>
              </a:spcAft>
              <a:buNone/>
              <a:defRPr>
                <a:solidFill>
                  <a:schemeClr val="dk1"/>
                </a:solidFill>
              </a:defRPr>
            </a:lvl2pPr>
            <a:lvl3pPr lvl="2" algn="ctr">
              <a:lnSpc>
                <a:spcPct val="115000"/>
              </a:lnSpc>
              <a:spcBef>
                <a:spcPts val="0"/>
              </a:spcBef>
              <a:spcAft>
                <a:spcPts val="0"/>
              </a:spcAft>
              <a:buNone/>
              <a:defRPr>
                <a:solidFill>
                  <a:schemeClr val="dk1"/>
                </a:solidFill>
              </a:defRPr>
            </a:lvl3pPr>
            <a:lvl4pPr lvl="3" algn="ctr">
              <a:lnSpc>
                <a:spcPct val="115000"/>
              </a:lnSpc>
              <a:spcBef>
                <a:spcPts val="0"/>
              </a:spcBef>
              <a:spcAft>
                <a:spcPts val="0"/>
              </a:spcAft>
              <a:buNone/>
              <a:defRPr>
                <a:solidFill>
                  <a:schemeClr val="dk1"/>
                </a:solidFill>
              </a:defRPr>
            </a:lvl4pPr>
            <a:lvl5pPr lvl="4" algn="ctr">
              <a:lnSpc>
                <a:spcPct val="115000"/>
              </a:lnSpc>
              <a:spcBef>
                <a:spcPts val="0"/>
              </a:spcBef>
              <a:spcAft>
                <a:spcPts val="0"/>
              </a:spcAft>
              <a:buNone/>
              <a:defRPr>
                <a:solidFill>
                  <a:schemeClr val="dk1"/>
                </a:solidFill>
              </a:defRPr>
            </a:lvl5pPr>
            <a:lvl6pPr lvl="5" algn="ctr">
              <a:lnSpc>
                <a:spcPct val="115000"/>
              </a:lnSpc>
              <a:spcBef>
                <a:spcPts val="0"/>
              </a:spcBef>
              <a:spcAft>
                <a:spcPts val="0"/>
              </a:spcAft>
              <a:buNone/>
              <a:defRPr>
                <a:solidFill>
                  <a:schemeClr val="dk1"/>
                </a:solidFill>
              </a:defRPr>
            </a:lvl6pPr>
            <a:lvl7pPr lvl="6" algn="ctr">
              <a:lnSpc>
                <a:spcPct val="115000"/>
              </a:lnSpc>
              <a:spcBef>
                <a:spcPts val="0"/>
              </a:spcBef>
              <a:spcAft>
                <a:spcPts val="0"/>
              </a:spcAft>
              <a:buNone/>
              <a:defRPr>
                <a:solidFill>
                  <a:schemeClr val="dk1"/>
                </a:solidFill>
              </a:defRPr>
            </a:lvl7pPr>
            <a:lvl8pPr lvl="7" algn="ctr">
              <a:lnSpc>
                <a:spcPct val="115000"/>
              </a:lnSpc>
              <a:spcBef>
                <a:spcPts val="0"/>
              </a:spcBef>
              <a:spcAft>
                <a:spcPts val="0"/>
              </a:spcAft>
              <a:buNone/>
              <a:defRPr>
                <a:solidFill>
                  <a:schemeClr val="dk1"/>
                </a:solidFill>
              </a:defRPr>
            </a:lvl8pPr>
            <a:lvl9pPr lvl="8" algn="ctr">
              <a:lnSpc>
                <a:spcPct val="115000"/>
              </a:lnSpc>
              <a:spcBef>
                <a:spcPts val="0"/>
              </a:spcBef>
              <a:spcAft>
                <a:spcPts val="0"/>
              </a:spcAft>
              <a:buNone/>
              <a:defRPr>
                <a:solidFill>
                  <a:schemeClr val="dk1"/>
                </a:solidFill>
              </a:defRPr>
            </a:lvl9pPr>
          </a:lstStyle>
          <a:p/>
        </p:txBody>
      </p:sp>
      <p:sp>
        <p:nvSpPr>
          <p:cNvPr id="162" name="Google Shape;162;p24"/>
          <p:cNvSpPr txBox="1"/>
          <p:nvPr>
            <p:ph idx="1" type="subTitle"/>
          </p:nvPr>
        </p:nvSpPr>
        <p:spPr>
          <a:xfrm>
            <a:off x="361975" y="255533"/>
            <a:ext cx="3860100" cy="377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Font typeface="Newsreader"/>
              <a:buNone/>
              <a:defRPr>
                <a:solidFill>
                  <a:schemeClr val="dk1"/>
                </a:solidFill>
              </a:defRPr>
            </a:lvl2pPr>
            <a:lvl3pPr lvl="2">
              <a:spcBef>
                <a:spcPts val="0"/>
              </a:spcBef>
              <a:spcAft>
                <a:spcPts val="0"/>
              </a:spcAft>
              <a:buClr>
                <a:schemeClr val="dk1"/>
              </a:buClr>
              <a:buSzPts val="1400"/>
              <a:buFont typeface="Newsreader"/>
              <a:buNone/>
              <a:defRPr>
                <a:solidFill>
                  <a:schemeClr val="dk1"/>
                </a:solidFill>
              </a:defRPr>
            </a:lvl3pPr>
            <a:lvl4pPr lvl="3">
              <a:spcBef>
                <a:spcPts val="0"/>
              </a:spcBef>
              <a:spcAft>
                <a:spcPts val="0"/>
              </a:spcAft>
              <a:buClr>
                <a:schemeClr val="dk1"/>
              </a:buClr>
              <a:buSzPts val="1400"/>
              <a:buFont typeface="Newsreader"/>
              <a:buNone/>
              <a:defRPr>
                <a:solidFill>
                  <a:schemeClr val="dk1"/>
                </a:solidFill>
              </a:defRPr>
            </a:lvl4pPr>
            <a:lvl5pPr lvl="4">
              <a:spcBef>
                <a:spcPts val="0"/>
              </a:spcBef>
              <a:spcAft>
                <a:spcPts val="0"/>
              </a:spcAft>
              <a:buClr>
                <a:schemeClr val="dk1"/>
              </a:buClr>
              <a:buSzPts val="1400"/>
              <a:buFont typeface="Newsreader"/>
              <a:buNone/>
              <a:defRPr>
                <a:solidFill>
                  <a:schemeClr val="dk1"/>
                </a:solidFill>
              </a:defRPr>
            </a:lvl5pPr>
            <a:lvl6pPr lvl="5">
              <a:spcBef>
                <a:spcPts val="0"/>
              </a:spcBef>
              <a:spcAft>
                <a:spcPts val="0"/>
              </a:spcAft>
              <a:buClr>
                <a:schemeClr val="dk1"/>
              </a:buClr>
              <a:buSzPts val="1400"/>
              <a:buFont typeface="Newsreader"/>
              <a:buNone/>
              <a:defRPr>
                <a:solidFill>
                  <a:schemeClr val="dk1"/>
                </a:solidFill>
              </a:defRPr>
            </a:lvl6pPr>
            <a:lvl7pPr lvl="6">
              <a:spcBef>
                <a:spcPts val="0"/>
              </a:spcBef>
              <a:spcAft>
                <a:spcPts val="0"/>
              </a:spcAft>
              <a:buClr>
                <a:schemeClr val="dk1"/>
              </a:buClr>
              <a:buSzPts val="1400"/>
              <a:buFont typeface="Newsreader"/>
              <a:buNone/>
              <a:defRPr>
                <a:solidFill>
                  <a:schemeClr val="dk1"/>
                </a:solidFill>
              </a:defRPr>
            </a:lvl7pPr>
            <a:lvl8pPr lvl="7">
              <a:spcBef>
                <a:spcPts val="0"/>
              </a:spcBef>
              <a:spcAft>
                <a:spcPts val="0"/>
              </a:spcAft>
              <a:buClr>
                <a:schemeClr val="dk1"/>
              </a:buClr>
              <a:buSzPts val="1400"/>
              <a:buFont typeface="Newsreader"/>
              <a:buNone/>
              <a:defRPr>
                <a:solidFill>
                  <a:schemeClr val="dk1"/>
                </a:solidFill>
              </a:defRPr>
            </a:lvl8pPr>
            <a:lvl9pPr lvl="8">
              <a:spcBef>
                <a:spcPts val="0"/>
              </a:spcBef>
              <a:spcAft>
                <a:spcPts val="0"/>
              </a:spcAft>
              <a:buClr>
                <a:schemeClr val="dk1"/>
              </a:buClr>
              <a:buSzPts val="1400"/>
              <a:buFont typeface="Newsreader"/>
              <a:buNone/>
              <a:defRPr>
                <a:solidFill>
                  <a:schemeClr val="dk1"/>
                </a:solidFill>
              </a:defRPr>
            </a:lvl9pPr>
          </a:lstStyle>
          <a:p/>
        </p:txBody>
      </p:sp>
      <p:sp>
        <p:nvSpPr>
          <p:cNvPr id="163" name="Google Shape;163;p24"/>
          <p:cNvSpPr txBox="1"/>
          <p:nvPr>
            <p:ph idx="3" type="body"/>
          </p:nvPr>
        </p:nvSpPr>
        <p:spPr>
          <a:xfrm>
            <a:off x="547575" y="3337797"/>
            <a:ext cx="3492600" cy="1327500"/>
          </a:xfrm>
          <a:prstGeom prst="rect">
            <a:avLst/>
          </a:prstGeom>
        </p:spPr>
        <p:txBody>
          <a:bodyPr anchorCtr="0" anchor="b" bIns="91425" lIns="91425" spcFirstLastPara="1" rIns="91425" wrap="square" tIns="91425">
            <a:noAutofit/>
          </a:bodyPr>
          <a:lstStyle>
            <a:lvl1pPr indent="-292100" lvl="0" marL="4572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gn="ctr">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and Four steps">
  <p:cSld name="CUSTOM_7_1_1_1_1_1_1_1_1_1_1_1_1_1_1_1_1_1_2">
    <p:bg>
      <p:bgPr>
        <a:solidFill>
          <a:schemeClr val="lt1"/>
        </a:solidFill>
      </p:bgPr>
    </p:bg>
    <p:spTree>
      <p:nvGrpSpPr>
        <p:cNvPr id="164" name="Shape 164"/>
        <p:cNvGrpSpPr/>
        <p:nvPr/>
      </p:nvGrpSpPr>
      <p:grpSpPr>
        <a:xfrm>
          <a:off x="0" y="0"/>
          <a:ext cx="0" cy="0"/>
          <a:chOff x="0" y="0"/>
          <a:chExt cx="0" cy="0"/>
        </a:xfrm>
      </p:grpSpPr>
      <p:sp>
        <p:nvSpPr>
          <p:cNvPr id="165" name="Google Shape;165;p2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67" name="Google Shape;167;p25"/>
          <p:cNvSpPr/>
          <p:nvPr/>
        </p:nvSpPr>
        <p:spPr>
          <a:xfrm>
            <a:off x="50" y="2785800"/>
            <a:ext cx="2294400" cy="235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68" name="Google Shape;168;p25"/>
          <p:cNvSpPr/>
          <p:nvPr/>
        </p:nvSpPr>
        <p:spPr>
          <a:xfrm>
            <a:off x="2286125" y="2068875"/>
            <a:ext cx="2294400" cy="307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69" name="Google Shape;169;p25"/>
          <p:cNvSpPr/>
          <p:nvPr/>
        </p:nvSpPr>
        <p:spPr>
          <a:xfrm>
            <a:off x="4565475" y="1495326"/>
            <a:ext cx="2294400" cy="364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70" name="Google Shape;170;p25"/>
          <p:cNvSpPr/>
          <p:nvPr/>
        </p:nvSpPr>
        <p:spPr>
          <a:xfrm>
            <a:off x="6849550" y="732775"/>
            <a:ext cx="2294400" cy="4410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71" name="Google Shape;171;p25"/>
          <p:cNvSpPr txBox="1"/>
          <p:nvPr/>
        </p:nvSpPr>
        <p:spPr>
          <a:xfrm>
            <a:off x="375350"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lt1"/>
                </a:solidFill>
                <a:latin typeface="Newsreader"/>
                <a:ea typeface="Newsreader"/>
                <a:cs typeface="Newsreader"/>
                <a:sym typeface="Newsreader"/>
              </a:rPr>
              <a:t>01</a:t>
            </a:r>
            <a:endParaRPr sz="3000">
              <a:solidFill>
                <a:schemeClr val="lt1"/>
              </a:solidFill>
              <a:latin typeface="Newsreader"/>
              <a:ea typeface="Newsreader"/>
              <a:cs typeface="Newsreader"/>
              <a:sym typeface="Newsreader"/>
            </a:endParaRPr>
          </a:p>
        </p:txBody>
      </p:sp>
      <p:sp>
        <p:nvSpPr>
          <p:cNvPr id="172" name="Google Shape;172;p25"/>
          <p:cNvSpPr txBox="1"/>
          <p:nvPr/>
        </p:nvSpPr>
        <p:spPr>
          <a:xfrm>
            <a:off x="2665113"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dk1"/>
                </a:solidFill>
                <a:latin typeface="Newsreader"/>
                <a:ea typeface="Newsreader"/>
                <a:cs typeface="Newsreader"/>
                <a:sym typeface="Newsreader"/>
              </a:rPr>
              <a:t>02</a:t>
            </a:r>
            <a:endParaRPr sz="3000">
              <a:solidFill>
                <a:schemeClr val="dk1"/>
              </a:solidFill>
              <a:latin typeface="Newsreader"/>
              <a:ea typeface="Newsreader"/>
              <a:cs typeface="Newsreader"/>
              <a:sym typeface="Newsreader"/>
            </a:endParaRPr>
          </a:p>
        </p:txBody>
      </p:sp>
      <p:sp>
        <p:nvSpPr>
          <p:cNvPr id="173" name="Google Shape;173;p25"/>
          <p:cNvSpPr txBox="1"/>
          <p:nvPr/>
        </p:nvSpPr>
        <p:spPr>
          <a:xfrm>
            <a:off x="4937688"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lt1"/>
                </a:solidFill>
                <a:latin typeface="Newsreader"/>
                <a:ea typeface="Newsreader"/>
                <a:cs typeface="Newsreader"/>
                <a:sym typeface="Newsreader"/>
              </a:rPr>
              <a:t>03</a:t>
            </a:r>
            <a:endParaRPr sz="3000">
              <a:solidFill>
                <a:schemeClr val="lt1"/>
              </a:solidFill>
              <a:latin typeface="Newsreader"/>
              <a:ea typeface="Newsreader"/>
              <a:cs typeface="Newsreader"/>
              <a:sym typeface="Newsreader"/>
            </a:endParaRPr>
          </a:p>
        </p:txBody>
      </p:sp>
      <p:sp>
        <p:nvSpPr>
          <p:cNvPr id="174" name="Google Shape;174;p25"/>
          <p:cNvSpPr txBox="1"/>
          <p:nvPr/>
        </p:nvSpPr>
        <p:spPr>
          <a:xfrm>
            <a:off x="7230513"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lt1"/>
                </a:solidFill>
                <a:latin typeface="Newsreader"/>
                <a:ea typeface="Newsreader"/>
                <a:cs typeface="Newsreader"/>
                <a:sym typeface="Newsreader"/>
              </a:rPr>
              <a:t>04</a:t>
            </a:r>
            <a:endParaRPr sz="3000">
              <a:solidFill>
                <a:schemeClr val="lt1"/>
              </a:solidFill>
              <a:latin typeface="Newsreader"/>
              <a:ea typeface="Newsreader"/>
              <a:cs typeface="Newsreader"/>
              <a:sym typeface="Newsreader"/>
            </a:endParaRPr>
          </a:p>
        </p:txBody>
      </p:sp>
      <p:sp>
        <p:nvSpPr>
          <p:cNvPr id="175" name="Google Shape;175;p25"/>
          <p:cNvSpPr txBox="1"/>
          <p:nvPr>
            <p:ph type="title"/>
          </p:nvPr>
        </p:nvSpPr>
        <p:spPr>
          <a:xfrm>
            <a:off x="361975" y="988782"/>
            <a:ext cx="3231600" cy="760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200"/>
              <a:buFont typeface="Newsreader"/>
              <a:buNone/>
              <a:defRPr sz="2200">
                <a:solidFill>
                  <a:schemeClr val="dk1"/>
                </a:solidFill>
              </a:defRPr>
            </a:lvl1pPr>
            <a:lvl2pPr lvl="1">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2pPr>
            <a:lvl3pPr lvl="2">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3pPr>
            <a:lvl4pPr lvl="3">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4pPr>
            <a:lvl5pPr lvl="4">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5pPr>
            <a:lvl6pPr lvl="5">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6pPr>
            <a:lvl7pPr lvl="6">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7pPr>
            <a:lvl8pPr lvl="7">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8pPr>
            <a:lvl9pPr lvl="8">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9pPr>
          </a:lstStyle>
          <a:p/>
        </p:txBody>
      </p:sp>
      <p:sp>
        <p:nvSpPr>
          <p:cNvPr id="176" name="Google Shape;176;p25"/>
          <p:cNvSpPr txBox="1"/>
          <p:nvPr>
            <p:ph idx="2" type="subTitle"/>
          </p:nvPr>
        </p:nvSpPr>
        <p:spPr>
          <a:xfrm>
            <a:off x="382691" y="3129231"/>
            <a:ext cx="1257300" cy="1524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25"/>
          <p:cNvSpPr txBox="1"/>
          <p:nvPr>
            <p:ph idx="3" type="subTitle"/>
          </p:nvPr>
        </p:nvSpPr>
        <p:spPr>
          <a:xfrm>
            <a:off x="377048" y="3344302"/>
            <a:ext cx="1689600" cy="9690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
        <p:nvSpPr>
          <p:cNvPr id="178" name="Google Shape;178;p25"/>
          <p:cNvSpPr txBox="1"/>
          <p:nvPr>
            <p:ph idx="4" type="subTitle"/>
          </p:nvPr>
        </p:nvSpPr>
        <p:spPr>
          <a:xfrm>
            <a:off x="2671462" y="2450249"/>
            <a:ext cx="12573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79" name="Google Shape;179;p25"/>
          <p:cNvSpPr txBox="1"/>
          <p:nvPr>
            <p:ph idx="5" type="subTitle"/>
          </p:nvPr>
        </p:nvSpPr>
        <p:spPr>
          <a:xfrm>
            <a:off x="2665825" y="2665171"/>
            <a:ext cx="1689600" cy="1423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80" name="Google Shape;180;p25"/>
          <p:cNvSpPr txBox="1"/>
          <p:nvPr>
            <p:ph idx="6" type="subTitle"/>
          </p:nvPr>
        </p:nvSpPr>
        <p:spPr>
          <a:xfrm>
            <a:off x="4943337" y="1884672"/>
            <a:ext cx="1257300" cy="1524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25"/>
          <p:cNvSpPr txBox="1"/>
          <p:nvPr>
            <p:ph idx="7" type="subTitle"/>
          </p:nvPr>
        </p:nvSpPr>
        <p:spPr>
          <a:xfrm>
            <a:off x="4937700" y="2099593"/>
            <a:ext cx="1689600" cy="16206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
        <p:nvSpPr>
          <p:cNvPr id="182" name="Google Shape;182;p25"/>
          <p:cNvSpPr txBox="1"/>
          <p:nvPr>
            <p:ph idx="8" type="subTitle"/>
          </p:nvPr>
        </p:nvSpPr>
        <p:spPr>
          <a:xfrm>
            <a:off x="7238787" y="1057472"/>
            <a:ext cx="1257300" cy="1524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25"/>
          <p:cNvSpPr txBox="1"/>
          <p:nvPr>
            <p:ph idx="9" type="subTitle"/>
          </p:nvPr>
        </p:nvSpPr>
        <p:spPr>
          <a:xfrm>
            <a:off x="7233150" y="1272358"/>
            <a:ext cx="1689600" cy="21960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p:cSld name="CUSTOM_7_1_1_1_1_1_1_1_1_1_1_1_1_1_1_1_1_1_1_1">
    <p:spTree>
      <p:nvGrpSpPr>
        <p:cNvPr id="184" name="Shape 184"/>
        <p:cNvGrpSpPr/>
        <p:nvPr/>
      </p:nvGrpSpPr>
      <p:grpSpPr>
        <a:xfrm>
          <a:off x="0" y="0"/>
          <a:ext cx="0" cy="0"/>
          <a:chOff x="0" y="0"/>
          <a:chExt cx="0" cy="0"/>
        </a:xfrm>
      </p:grpSpPr>
      <p:sp>
        <p:nvSpPr>
          <p:cNvPr id="185" name="Google Shape;185;p2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6"/>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26"/>
          <p:cNvSpPr txBox="1"/>
          <p:nvPr>
            <p:ph type="title"/>
          </p:nvPr>
        </p:nvSpPr>
        <p:spPr>
          <a:xfrm>
            <a:off x="1453650" y="1325938"/>
            <a:ext cx="6236700" cy="2011800"/>
          </a:xfrm>
          <a:prstGeom prst="rect">
            <a:avLst/>
          </a:prstGeom>
        </p:spPr>
        <p:txBody>
          <a:bodyPr anchorCtr="0" anchor="t" bIns="0" lIns="0" spcFirstLastPara="1" rIns="0" wrap="square" tIns="0">
            <a:noAutofit/>
          </a:bodyPr>
          <a:lstStyle>
            <a:lvl1pPr lvl="0">
              <a:spcBef>
                <a:spcPts val="0"/>
              </a:spcBef>
              <a:spcAft>
                <a:spcPts val="0"/>
              </a:spcAft>
              <a:buNone/>
              <a:defRPr sz="2500"/>
            </a:lvl1pPr>
            <a:lvl2pPr lvl="1">
              <a:spcBef>
                <a:spcPts val="0"/>
              </a:spcBef>
              <a:spcAft>
                <a:spcPts val="0"/>
              </a:spcAft>
              <a:buNone/>
              <a:defRPr sz="2500"/>
            </a:lvl2pPr>
            <a:lvl3pPr lvl="2">
              <a:spcBef>
                <a:spcPts val="0"/>
              </a:spcBef>
              <a:spcAft>
                <a:spcPts val="0"/>
              </a:spcAft>
              <a:buNone/>
              <a:defRPr sz="2500"/>
            </a:lvl3pPr>
            <a:lvl4pPr lvl="3">
              <a:spcBef>
                <a:spcPts val="0"/>
              </a:spcBef>
              <a:spcAft>
                <a:spcPts val="0"/>
              </a:spcAft>
              <a:buNone/>
              <a:defRPr sz="2500"/>
            </a:lvl4pPr>
            <a:lvl5pPr lvl="4">
              <a:spcBef>
                <a:spcPts val="0"/>
              </a:spcBef>
              <a:spcAft>
                <a:spcPts val="0"/>
              </a:spcAft>
              <a:buNone/>
              <a:defRPr sz="2500"/>
            </a:lvl5pPr>
            <a:lvl6pPr lvl="5">
              <a:spcBef>
                <a:spcPts val="0"/>
              </a:spcBef>
              <a:spcAft>
                <a:spcPts val="0"/>
              </a:spcAft>
              <a:buNone/>
              <a:defRPr sz="2500"/>
            </a:lvl6pPr>
            <a:lvl7pPr lvl="6">
              <a:spcBef>
                <a:spcPts val="0"/>
              </a:spcBef>
              <a:spcAft>
                <a:spcPts val="0"/>
              </a:spcAft>
              <a:buNone/>
              <a:defRPr sz="2500"/>
            </a:lvl7pPr>
            <a:lvl8pPr lvl="7">
              <a:spcBef>
                <a:spcPts val="0"/>
              </a:spcBef>
              <a:spcAft>
                <a:spcPts val="0"/>
              </a:spcAft>
              <a:buNone/>
              <a:defRPr sz="2500"/>
            </a:lvl8pPr>
            <a:lvl9pPr lvl="8">
              <a:spcBef>
                <a:spcPts val="0"/>
              </a:spcBef>
              <a:spcAft>
                <a:spcPts val="0"/>
              </a:spcAft>
              <a:buNone/>
              <a:defRPr sz="2500"/>
            </a:lvl9pPr>
          </a:lstStyle>
          <a:p/>
        </p:txBody>
      </p:sp>
      <p:sp>
        <p:nvSpPr>
          <p:cNvPr id="188" name="Google Shape;188;p26"/>
          <p:cNvSpPr/>
          <p:nvPr>
            <p:ph idx="2" type="pic"/>
          </p:nvPr>
        </p:nvSpPr>
        <p:spPr>
          <a:xfrm>
            <a:off x="1442350" y="3492500"/>
            <a:ext cx="408900" cy="408900"/>
          </a:xfrm>
          <a:prstGeom prst="ellipse">
            <a:avLst/>
          </a:prstGeom>
          <a:noFill/>
          <a:ln>
            <a:noFill/>
          </a:ln>
        </p:spPr>
      </p:sp>
      <p:sp>
        <p:nvSpPr>
          <p:cNvPr id="189" name="Google Shape;189;p26"/>
          <p:cNvSpPr txBox="1"/>
          <p:nvPr>
            <p:ph idx="3" type="subTitle"/>
          </p:nvPr>
        </p:nvSpPr>
        <p:spPr>
          <a:xfrm>
            <a:off x="1957375" y="3536000"/>
            <a:ext cx="2661600" cy="187800"/>
          </a:xfrm>
          <a:prstGeom prst="rect">
            <a:avLst/>
          </a:prstGeom>
        </p:spPr>
        <p:txBody>
          <a:bodyPr anchorCtr="0" anchor="ctr"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000"/>
              <a:buFont typeface="DM Sans SemiBold"/>
              <a:buNone/>
              <a:defRPr sz="1000">
                <a:latin typeface="DM Sans SemiBold"/>
                <a:ea typeface="DM Sans SemiBold"/>
                <a:cs typeface="DM Sans SemiBold"/>
                <a:sym typeface="DM Sans SemiBold"/>
              </a:defRPr>
            </a:lvl2pPr>
            <a:lvl3pPr lvl="2">
              <a:spcBef>
                <a:spcPts val="0"/>
              </a:spcBef>
              <a:spcAft>
                <a:spcPts val="0"/>
              </a:spcAft>
              <a:buSzPts val="1000"/>
              <a:buFont typeface="DM Sans SemiBold"/>
              <a:buNone/>
              <a:defRPr sz="1000">
                <a:latin typeface="DM Sans SemiBold"/>
                <a:ea typeface="DM Sans SemiBold"/>
                <a:cs typeface="DM Sans SemiBold"/>
                <a:sym typeface="DM Sans SemiBold"/>
              </a:defRPr>
            </a:lvl3pPr>
            <a:lvl4pPr lvl="3">
              <a:spcBef>
                <a:spcPts val="0"/>
              </a:spcBef>
              <a:spcAft>
                <a:spcPts val="0"/>
              </a:spcAft>
              <a:buSzPts val="1000"/>
              <a:buFont typeface="DM Sans SemiBold"/>
              <a:buNone/>
              <a:defRPr sz="1000">
                <a:latin typeface="DM Sans SemiBold"/>
                <a:ea typeface="DM Sans SemiBold"/>
                <a:cs typeface="DM Sans SemiBold"/>
                <a:sym typeface="DM Sans SemiBold"/>
              </a:defRPr>
            </a:lvl4pPr>
            <a:lvl5pPr lvl="4">
              <a:spcBef>
                <a:spcPts val="0"/>
              </a:spcBef>
              <a:spcAft>
                <a:spcPts val="0"/>
              </a:spcAft>
              <a:buSzPts val="1000"/>
              <a:buFont typeface="DM Sans SemiBold"/>
              <a:buNone/>
              <a:defRPr sz="1000">
                <a:latin typeface="DM Sans SemiBold"/>
                <a:ea typeface="DM Sans SemiBold"/>
                <a:cs typeface="DM Sans SemiBold"/>
                <a:sym typeface="DM Sans SemiBold"/>
              </a:defRPr>
            </a:lvl5pPr>
            <a:lvl6pPr lvl="5">
              <a:spcBef>
                <a:spcPts val="0"/>
              </a:spcBef>
              <a:spcAft>
                <a:spcPts val="0"/>
              </a:spcAft>
              <a:buSzPts val="1000"/>
              <a:buFont typeface="DM Sans SemiBold"/>
              <a:buNone/>
              <a:defRPr sz="1000">
                <a:latin typeface="DM Sans SemiBold"/>
                <a:ea typeface="DM Sans SemiBold"/>
                <a:cs typeface="DM Sans SemiBold"/>
                <a:sym typeface="DM Sans SemiBold"/>
              </a:defRPr>
            </a:lvl6pPr>
            <a:lvl7pPr lvl="6">
              <a:spcBef>
                <a:spcPts val="0"/>
              </a:spcBef>
              <a:spcAft>
                <a:spcPts val="0"/>
              </a:spcAft>
              <a:buSzPts val="1000"/>
              <a:buFont typeface="DM Sans SemiBold"/>
              <a:buNone/>
              <a:defRPr sz="1000">
                <a:latin typeface="DM Sans SemiBold"/>
                <a:ea typeface="DM Sans SemiBold"/>
                <a:cs typeface="DM Sans SemiBold"/>
                <a:sym typeface="DM Sans SemiBold"/>
              </a:defRPr>
            </a:lvl7pPr>
            <a:lvl8pPr lvl="7">
              <a:spcBef>
                <a:spcPts val="0"/>
              </a:spcBef>
              <a:spcAft>
                <a:spcPts val="0"/>
              </a:spcAft>
              <a:buSzPts val="1000"/>
              <a:buFont typeface="DM Sans SemiBold"/>
              <a:buNone/>
              <a:defRPr sz="1000">
                <a:latin typeface="DM Sans SemiBold"/>
                <a:ea typeface="DM Sans SemiBold"/>
                <a:cs typeface="DM Sans SemiBold"/>
                <a:sym typeface="DM Sans SemiBold"/>
              </a:defRPr>
            </a:lvl8pPr>
            <a:lvl9pPr lvl="8">
              <a:spcBef>
                <a:spcPts val="0"/>
              </a:spcBef>
              <a:spcAft>
                <a:spcPts val="0"/>
              </a:spcAft>
              <a:buSzPts val="1000"/>
              <a:buFont typeface="DM Sans SemiBold"/>
              <a:buNone/>
              <a:defRPr sz="1000">
                <a:latin typeface="DM Sans SemiBold"/>
                <a:ea typeface="DM Sans SemiBold"/>
                <a:cs typeface="DM Sans SemiBold"/>
                <a:sym typeface="DM Sans SemiBold"/>
              </a:defRPr>
            </a:lvl9pPr>
          </a:lstStyle>
          <a:p/>
        </p:txBody>
      </p:sp>
      <p:sp>
        <p:nvSpPr>
          <p:cNvPr id="190" name="Google Shape;190;p26"/>
          <p:cNvSpPr txBox="1"/>
          <p:nvPr>
            <p:ph idx="4" type="subTitle"/>
          </p:nvPr>
        </p:nvSpPr>
        <p:spPr>
          <a:xfrm>
            <a:off x="1957375" y="3678443"/>
            <a:ext cx="2661600" cy="187800"/>
          </a:xfrm>
          <a:prstGeom prst="rect">
            <a:avLst/>
          </a:prstGeom>
        </p:spPr>
        <p:txBody>
          <a:bodyPr anchorCtr="0" anchor="ctr"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p:cSld name="CUSTOM_7_1_1_1_1_1_1_1_1_1_1_1_1_1_1_1_1_1_1_1_1">
    <p:bg>
      <p:bgPr>
        <a:solidFill>
          <a:schemeClr val="lt1"/>
        </a:solidFill>
      </p:bgPr>
    </p:bg>
    <p:spTree>
      <p:nvGrpSpPr>
        <p:cNvPr id="191" name="Shape 191"/>
        <p:cNvGrpSpPr/>
        <p:nvPr/>
      </p:nvGrpSpPr>
      <p:grpSpPr>
        <a:xfrm>
          <a:off x="0" y="0"/>
          <a:ext cx="0" cy="0"/>
          <a:chOff x="0" y="0"/>
          <a:chExt cx="0" cy="0"/>
        </a:xfrm>
      </p:grpSpPr>
      <p:sp>
        <p:nvSpPr>
          <p:cNvPr id="192" name="Google Shape;192;p2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27"/>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94" name="Google Shape;194;p27"/>
          <p:cNvSpPr txBox="1"/>
          <p:nvPr>
            <p:ph type="title"/>
          </p:nvPr>
        </p:nvSpPr>
        <p:spPr>
          <a:xfrm>
            <a:off x="1453650" y="1325938"/>
            <a:ext cx="6236700" cy="2011800"/>
          </a:xfrm>
          <a:prstGeom prst="rect">
            <a:avLst/>
          </a:prstGeom>
        </p:spPr>
        <p:txBody>
          <a:bodyPr anchorCtr="0" anchor="t" bIns="0" lIns="0" spcFirstLastPara="1" rIns="0" wrap="square" tIns="0">
            <a:noAutofit/>
          </a:bodyPr>
          <a:lstStyle>
            <a:lvl1pPr lvl="0">
              <a:spcBef>
                <a:spcPts val="0"/>
              </a:spcBef>
              <a:spcAft>
                <a:spcPts val="0"/>
              </a:spcAft>
              <a:buNone/>
              <a:defRPr sz="2500">
                <a:solidFill>
                  <a:schemeClr val="dk1"/>
                </a:solidFill>
              </a:defRPr>
            </a:lvl1pPr>
            <a:lvl2pPr lvl="1">
              <a:spcBef>
                <a:spcPts val="0"/>
              </a:spcBef>
              <a:spcAft>
                <a:spcPts val="0"/>
              </a:spcAft>
              <a:buNone/>
              <a:defRPr sz="2500">
                <a:solidFill>
                  <a:schemeClr val="dk1"/>
                </a:solidFill>
              </a:defRPr>
            </a:lvl2pPr>
            <a:lvl3pPr lvl="2">
              <a:spcBef>
                <a:spcPts val="0"/>
              </a:spcBef>
              <a:spcAft>
                <a:spcPts val="0"/>
              </a:spcAft>
              <a:buNone/>
              <a:defRPr sz="2500">
                <a:solidFill>
                  <a:schemeClr val="dk1"/>
                </a:solidFill>
              </a:defRPr>
            </a:lvl3pPr>
            <a:lvl4pPr lvl="3">
              <a:spcBef>
                <a:spcPts val="0"/>
              </a:spcBef>
              <a:spcAft>
                <a:spcPts val="0"/>
              </a:spcAft>
              <a:buNone/>
              <a:defRPr sz="2500">
                <a:solidFill>
                  <a:schemeClr val="dk1"/>
                </a:solidFill>
              </a:defRPr>
            </a:lvl4pPr>
            <a:lvl5pPr lvl="4">
              <a:spcBef>
                <a:spcPts val="0"/>
              </a:spcBef>
              <a:spcAft>
                <a:spcPts val="0"/>
              </a:spcAft>
              <a:buNone/>
              <a:defRPr sz="2500">
                <a:solidFill>
                  <a:schemeClr val="dk1"/>
                </a:solidFill>
              </a:defRPr>
            </a:lvl5pPr>
            <a:lvl6pPr lvl="5">
              <a:spcBef>
                <a:spcPts val="0"/>
              </a:spcBef>
              <a:spcAft>
                <a:spcPts val="0"/>
              </a:spcAft>
              <a:buNone/>
              <a:defRPr sz="2500">
                <a:solidFill>
                  <a:schemeClr val="dk1"/>
                </a:solidFill>
              </a:defRPr>
            </a:lvl6pPr>
            <a:lvl7pPr lvl="6">
              <a:spcBef>
                <a:spcPts val="0"/>
              </a:spcBef>
              <a:spcAft>
                <a:spcPts val="0"/>
              </a:spcAft>
              <a:buNone/>
              <a:defRPr sz="2500">
                <a:solidFill>
                  <a:schemeClr val="dk1"/>
                </a:solidFill>
              </a:defRPr>
            </a:lvl7pPr>
            <a:lvl8pPr lvl="7">
              <a:spcBef>
                <a:spcPts val="0"/>
              </a:spcBef>
              <a:spcAft>
                <a:spcPts val="0"/>
              </a:spcAft>
              <a:buNone/>
              <a:defRPr sz="2500">
                <a:solidFill>
                  <a:schemeClr val="dk1"/>
                </a:solidFill>
              </a:defRPr>
            </a:lvl8pPr>
            <a:lvl9pPr lvl="8">
              <a:spcBef>
                <a:spcPts val="0"/>
              </a:spcBef>
              <a:spcAft>
                <a:spcPts val="0"/>
              </a:spcAft>
              <a:buNone/>
              <a:defRPr sz="2500">
                <a:solidFill>
                  <a:schemeClr val="dk1"/>
                </a:solidFill>
              </a:defRPr>
            </a:lvl9pPr>
          </a:lstStyle>
          <a:p/>
        </p:txBody>
      </p:sp>
      <p:sp>
        <p:nvSpPr>
          <p:cNvPr id="195" name="Google Shape;195;p27"/>
          <p:cNvSpPr/>
          <p:nvPr>
            <p:ph idx="2" type="pic"/>
          </p:nvPr>
        </p:nvSpPr>
        <p:spPr>
          <a:xfrm>
            <a:off x="1442350" y="3492500"/>
            <a:ext cx="408900" cy="408900"/>
          </a:xfrm>
          <a:prstGeom prst="ellipse">
            <a:avLst/>
          </a:prstGeom>
          <a:noFill/>
          <a:ln>
            <a:noFill/>
          </a:ln>
        </p:spPr>
      </p:sp>
      <p:sp>
        <p:nvSpPr>
          <p:cNvPr id="196" name="Google Shape;196;p27"/>
          <p:cNvSpPr txBox="1"/>
          <p:nvPr>
            <p:ph idx="3" type="subTitle"/>
          </p:nvPr>
        </p:nvSpPr>
        <p:spPr>
          <a:xfrm>
            <a:off x="1957375" y="3536000"/>
            <a:ext cx="2661600" cy="187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2pPr>
            <a:lvl3pPr lvl="2">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3pPr>
            <a:lvl4pPr lvl="3">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4pPr>
            <a:lvl5pPr lvl="4">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5pPr>
            <a:lvl6pPr lvl="5">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6pPr>
            <a:lvl7pPr lvl="6">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7pPr>
            <a:lvl8pPr lvl="7">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8pPr>
            <a:lvl9pPr lvl="8">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9pPr>
          </a:lstStyle>
          <a:p/>
        </p:txBody>
      </p:sp>
      <p:sp>
        <p:nvSpPr>
          <p:cNvPr id="197" name="Google Shape;197;p27"/>
          <p:cNvSpPr txBox="1"/>
          <p:nvPr>
            <p:ph idx="4" type="subTitle"/>
          </p:nvPr>
        </p:nvSpPr>
        <p:spPr>
          <a:xfrm>
            <a:off x="1957375" y="3678443"/>
            <a:ext cx="2661600" cy="187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modules">
  <p:cSld name="CUSTOM">
    <p:bg>
      <p:bgPr>
        <a:solidFill>
          <a:schemeClr val="lt1"/>
        </a:solidFill>
      </p:bgPr>
    </p:bg>
    <p:spTree>
      <p:nvGrpSpPr>
        <p:cNvPr id="198" name="Shape 198"/>
        <p:cNvGrpSpPr/>
        <p:nvPr/>
      </p:nvGrpSpPr>
      <p:grpSpPr>
        <a:xfrm>
          <a:off x="0" y="0"/>
          <a:ext cx="0" cy="0"/>
          <a:chOff x="0" y="0"/>
          <a:chExt cx="0" cy="0"/>
        </a:xfrm>
      </p:grpSpPr>
      <p:sp>
        <p:nvSpPr>
          <p:cNvPr id="199" name="Google Shape;199;p28"/>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00" name="Google Shape;200;p28"/>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201" name="Google Shape;201;p28"/>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02" name="Google Shape;202;p28"/>
          <p:cNvSpPr txBox="1"/>
          <p:nvPr>
            <p:ph idx="3" type="body"/>
          </p:nvPr>
        </p:nvSpPr>
        <p:spPr>
          <a:xfrm>
            <a:off x="361975" y="3256513"/>
            <a:ext cx="3860100" cy="1327500"/>
          </a:xfrm>
          <a:prstGeom prst="rect">
            <a:avLst/>
          </a:prstGeom>
        </p:spPr>
        <p:txBody>
          <a:bodyPr anchorCtr="0" anchor="b" bIns="0" lIns="0" spcFirstLastPara="1" rIns="0" wrap="square" tIns="0">
            <a:noAutofit/>
          </a:bodyPr>
          <a:lstStyle>
            <a:lvl1pPr indent="-292100" lvl="0" marL="457200">
              <a:lnSpc>
                <a:spcPct val="100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nSpc>
                <a:spcPct val="100000"/>
              </a:lnSpc>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203" name="Google Shape;203;p28"/>
          <p:cNvSpPr txBox="1"/>
          <p:nvPr>
            <p:ph idx="4" type="title"/>
          </p:nvPr>
        </p:nvSpPr>
        <p:spPr>
          <a:xfrm>
            <a:off x="4800825" y="258072"/>
            <a:ext cx="1762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4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204" name="Google Shape;204;p28"/>
          <p:cNvSpPr txBox="1"/>
          <p:nvPr>
            <p:ph idx="5" type="title"/>
          </p:nvPr>
        </p:nvSpPr>
        <p:spPr>
          <a:xfrm>
            <a:off x="7094925" y="258072"/>
            <a:ext cx="1762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4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205" name="Google Shape;205;p28"/>
          <p:cNvSpPr txBox="1"/>
          <p:nvPr>
            <p:ph idx="6" type="title"/>
          </p:nvPr>
        </p:nvSpPr>
        <p:spPr>
          <a:xfrm>
            <a:off x="4800825" y="1698225"/>
            <a:ext cx="1762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4200"/>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206" name="Google Shape;206;p28"/>
          <p:cNvSpPr txBox="1"/>
          <p:nvPr>
            <p:ph idx="7" type="body"/>
          </p:nvPr>
        </p:nvSpPr>
        <p:spPr>
          <a:xfrm>
            <a:off x="4800825" y="4122308"/>
            <a:ext cx="39759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207" name="Google Shape;207;p28"/>
          <p:cNvSpPr txBox="1"/>
          <p:nvPr>
            <p:ph idx="8" type="title"/>
          </p:nvPr>
        </p:nvSpPr>
        <p:spPr>
          <a:xfrm>
            <a:off x="4800825" y="3215225"/>
            <a:ext cx="3975900" cy="798900"/>
          </a:xfrm>
          <a:prstGeom prst="rect">
            <a:avLst/>
          </a:prstGeom>
        </p:spPr>
        <p:txBody>
          <a:bodyPr anchorCtr="0" anchor="t" bIns="0" lIns="0" spcFirstLastPara="1" rIns="0" wrap="square" tIns="0">
            <a:noAutofit/>
          </a:bodyPr>
          <a:lstStyle>
            <a:lvl1pPr lvl="0">
              <a:spcBef>
                <a:spcPts val="0"/>
              </a:spcBef>
              <a:spcAft>
                <a:spcPts val="0"/>
              </a:spcAft>
              <a:buNone/>
              <a:defRPr sz="6200"/>
            </a:lvl1pPr>
            <a:lvl2pPr lvl="1">
              <a:spcBef>
                <a:spcPts val="0"/>
              </a:spcBef>
              <a:spcAft>
                <a:spcPts val="0"/>
              </a:spcAft>
              <a:buNone/>
              <a:defRPr sz="2200">
                <a:solidFill>
                  <a:schemeClr val="dk1"/>
                </a:solidFill>
              </a:defRPr>
            </a:lvl2pPr>
            <a:lvl3pPr lvl="2">
              <a:spcBef>
                <a:spcPts val="0"/>
              </a:spcBef>
              <a:spcAft>
                <a:spcPts val="0"/>
              </a:spcAft>
              <a:buNone/>
              <a:defRPr sz="2200">
                <a:solidFill>
                  <a:schemeClr val="dk1"/>
                </a:solidFill>
              </a:defRPr>
            </a:lvl3pPr>
            <a:lvl4pPr lvl="3">
              <a:spcBef>
                <a:spcPts val="0"/>
              </a:spcBef>
              <a:spcAft>
                <a:spcPts val="0"/>
              </a:spcAft>
              <a:buNone/>
              <a:defRPr sz="2200">
                <a:solidFill>
                  <a:schemeClr val="dk1"/>
                </a:solidFill>
              </a:defRPr>
            </a:lvl4pPr>
            <a:lvl5pPr lvl="4">
              <a:spcBef>
                <a:spcPts val="0"/>
              </a:spcBef>
              <a:spcAft>
                <a:spcPts val="0"/>
              </a:spcAft>
              <a:buNone/>
              <a:defRPr sz="2200">
                <a:solidFill>
                  <a:schemeClr val="dk1"/>
                </a:solidFill>
              </a:defRPr>
            </a:lvl5pPr>
            <a:lvl6pPr lvl="5">
              <a:spcBef>
                <a:spcPts val="0"/>
              </a:spcBef>
              <a:spcAft>
                <a:spcPts val="0"/>
              </a:spcAft>
              <a:buNone/>
              <a:defRPr sz="2200">
                <a:solidFill>
                  <a:schemeClr val="dk1"/>
                </a:solidFill>
              </a:defRPr>
            </a:lvl6pPr>
            <a:lvl7pPr lvl="6">
              <a:spcBef>
                <a:spcPts val="0"/>
              </a:spcBef>
              <a:spcAft>
                <a:spcPts val="0"/>
              </a:spcAft>
              <a:buNone/>
              <a:defRPr sz="2200">
                <a:solidFill>
                  <a:schemeClr val="dk1"/>
                </a:solidFill>
              </a:defRPr>
            </a:lvl7pPr>
            <a:lvl8pPr lvl="7">
              <a:spcBef>
                <a:spcPts val="0"/>
              </a:spcBef>
              <a:spcAft>
                <a:spcPts val="0"/>
              </a:spcAft>
              <a:buNone/>
              <a:defRPr sz="2200">
                <a:solidFill>
                  <a:schemeClr val="dk1"/>
                </a:solidFill>
              </a:defRPr>
            </a:lvl8pPr>
            <a:lvl9pPr lvl="8">
              <a:spcBef>
                <a:spcPts val="0"/>
              </a:spcBef>
              <a:spcAft>
                <a:spcPts val="0"/>
              </a:spcAft>
              <a:buNone/>
              <a:defRPr sz="2200">
                <a:solidFill>
                  <a:schemeClr val="dk1"/>
                </a:solidFill>
              </a:defRPr>
            </a:lvl9pPr>
          </a:lstStyle>
          <a:p/>
        </p:txBody>
      </p:sp>
      <p:sp>
        <p:nvSpPr>
          <p:cNvPr id="208" name="Google Shape;208;p28"/>
          <p:cNvSpPr txBox="1"/>
          <p:nvPr>
            <p:ph idx="9" type="body"/>
          </p:nvPr>
        </p:nvSpPr>
        <p:spPr>
          <a:xfrm>
            <a:off x="4800825" y="2268700"/>
            <a:ext cx="17622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209" name="Google Shape;209;p28"/>
          <p:cNvSpPr txBox="1"/>
          <p:nvPr>
            <p:ph idx="13" type="body"/>
          </p:nvPr>
        </p:nvSpPr>
        <p:spPr>
          <a:xfrm>
            <a:off x="7115650" y="2268700"/>
            <a:ext cx="17622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210" name="Google Shape;210;p28"/>
          <p:cNvSpPr txBox="1"/>
          <p:nvPr>
            <p:ph idx="14" type="body"/>
          </p:nvPr>
        </p:nvSpPr>
        <p:spPr>
          <a:xfrm>
            <a:off x="4800825" y="860100"/>
            <a:ext cx="17622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modules">
  <p:cSld name="CUSTOM_1">
    <p:bg>
      <p:bgPr>
        <a:solidFill>
          <a:schemeClr val="lt1"/>
        </a:solidFill>
      </p:bgPr>
    </p:bg>
    <p:spTree>
      <p:nvGrpSpPr>
        <p:cNvPr id="211" name="Shape 211"/>
        <p:cNvGrpSpPr/>
        <p:nvPr/>
      </p:nvGrpSpPr>
      <p:grpSpPr>
        <a:xfrm>
          <a:off x="0" y="0"/>
          <a:ext cx="0" cy="0"/>
          <a:chOff x="0" y="0"/>
          <a:chExt cx="0" cy="0"/>
        </a:xfrm>
      </p:grpSpPr>
      <p:sp>
        <p:nvSpPr>
          <p:cNvPr id="212" name="Google Shape;212;p29"/>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13" name="Google Shape;213;p29"/>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214" name="Google Shape;214;p29"/>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15" name="Google Shape;215;p29"/>
          <p:cNvSpPr txBox="1"/>
          <p:nvPr>
            <p:ph idx="3" type="body"/>
          </p:nvPr>
        </p:nvSpPr>
        <p:spPr>
          <a:xfrm>
            <a:off x="4800825" y="3665600"/>
            <a:ext cx="3975900" cy="1114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216" name="Google Shape;216;p29"/>
          <p:cNvSpPr txBox="1"/>
          <p:nvPr>
            <p:ph idx="4" type="subTitle"/>
          </p:nvPr>
        </p:nvSpPr>
        <p:spPr>
          <a:xfrm>
            <a:off x="4800825" y="3285232"/>
            <a:ext cx="3975900" cy="1878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17" name="Google Shape;217;p29"/>
          <p:cNvSpPr txBox="1"/>
          <p:nvPr>
            <p:ph idx="5" type="body"/>
          </p:nvPr>
        </p:nvSpPr>
        <p:spPr>
          <a:xfrm>
            <a:off x="2611802" y="3665600"/>
            <a:ext cx="1627500" cy="11142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DM Sans"/>
              <a:buChar char="●"/>
              <a:defRPr sz="1000"/>
            </a:lvl1pPr>
            <a:lvl2pPr indent="-292100" lvl="1" marL="914400">
              <a:lnSpc>
                <a:spcPct val="100000"/>
              </a:lnSpc>
              <a:spcBef>
                <a:spcPts val="800"/>
              </a:spcBef>
              <a:spcAft>
                <a:spcPts val="0"/>
              </a:spcAft>
              <a:buSzPts val="1000"/>
              <a:buFont typeface="DM Sans"/>
              <a:buChar char="○"/>
              <a:defRPr sz="1000"/>
            </a:lvl2pPr>
            <a:lvl3pPr indent="-292100" lvl="2" marL="1371600">
              <a:lnSpc>
                <a:spcPct val="100000"/>
              </a:lnSpc>
              <a:spcBef>
                <a:spcPts val="800"/>
              </a:spcBef>
              <a:spcAft>
                <a:spcPts val="0"/>
              </a:spcAft>
              <a:buSzPts val="1000"/>
              <a:buFont typeface="DM Sans"/>
              <a:buChar char="■"/>
              <a:defRPr sz="1000"/>
            </a:lvl3pPr>
            <a:lvl4pPr indent="-292100" lvl="3" marL="1828800">
              <a:lnSpc>
                <a:spcPct val="100000"/>
              </a:lnSpc>
              <a:spcBef>
                <a:spcPts val="800"/>
              </a:spcBef>
              <a:spcAft>
                <a:spcPts val="0"/>
              </a:spcAft>
              <a:buSzPts val="1000"/>
              <a:buFont typeface="DM Sans"/>
              <a:buChar char="●"/>
              <a:defRPr sz="1000"/>
            </a:lvl4pPr>
            <a:lvl5pPr indent="-292100" lvl="4" marL="2286000">
              <a:lnSpc>
                <a:spcPct val="100000"/>
              </a:lnSpc>
              <a:spcBef>
                <a:spcPts val="800"/>
              </a:spcBef>
              <a:spcAft>
                <a:spcPts val="0"/>
              </a:spcAft>
              <a:buSzPts val="1000"/>
              <a:buFont typeface="DM Sans"/>
              <a:buChar char="○"/>
              <a:defRPr sz="1000"/>
            </a:lvl5pPr>
            <a:lvl6pPr indent="-292100" lvl="5" marL="2743200">
              <a:lnSpc>
                <a:spcPct val="100000"/>
              </a:lnSpc>
              <a:spcBef>
                <a:spcPts val="800"/>
              </a:spcBef>
              <a:spcAft>
                <a:spcPts val="0"/>
              </a:spcAft>
              <a:buSzPts val="1000"/>
              <a:buFont typeface="DM Sans"/>
              <a:buChar char="■"/>
              <a:defRPr sz="1000"/>
            </a:lvl6pPr>
            <a:lvl7pPr indent="-292100" lvl="6" marL="3200400">
              <a:lnSpc>
                <a:spcPct val="100000"/>
              </a:lnSpc>
              <a:spcBef>
                <a:spcPts val="800"/>
              </a:spcBef>
              <a:spcAft>
                <a:spcPts val="0"/>
              </a:spcAft>
              <a:buSzPts val="1000"/>
              <a:buFont typeface="DM Sans"/>
              <a:buChar char="●"/>
              <a:defRPr sz="1000"/>
            </a:lvl7pPr>
            <a:lvl8pPr indent="-292100" lvl="7" marL="3657600">
              <a:lnSpc>
                <a:spcPct val="100000"/>
              </a:lnSpc>
              <a:spcBef>
                <a:spcPts val="800"/>
              </a:spcBef>
              <a:spcAft>
                <a:spcPts val="0"/>
              </a:spcAft>
              <a:buSzPts val="1000"/>
              <a:buFont typeface="DM Sans"/>
              <a:buChar char="○"/>
              <a:defRPr sz="1000"/>
            </a:lvl8pPr>
            <a:lvl9pPr indent="-292100" lvl="8" marL="4114800">
              <a:lnSpc>
                <a:spcPct val="100000"/>
              </a:lnSpc>
              <a:spcBef>
                <a:spcPts val="800"/>
              </a:spcBef>
              <a:spcAft>
                <a:spcPts val="800"/>
              </a:spcAft>
              <a:buSzPts val="1000"/>
              <a:buFont typeface="DM Sans"/>
              <a:buChar char="■"/>
              <a:defRPr sz="1000"/>
            </a:lvl9pPr>
          </a:lstStyle>
          <a:p/>
        </p:txBody>
      </p:sp>
      <p:sp>
        <p:nvSpPr>
          <p:cNvPr id="218" name="Google Shape;218;p29"/>
          <p:cNvSpPr txBox="1"/>
          <p:nvPr>
            <p:ph idx="6" type="subTitle"/>
          </p:nvPr>
        </p:nvSpPr>
        <p:spPr>
          <a:xfrm>
            <a:off x="2611802" y="3285232"/>
            <a:ext cx="1627500" cy="187800"/>
          </a:xfrm>
          <a:prstGeom prst="rect">
            <a:avLst/>
          </a:prstGeom>
        </p:spPr>
        <p:txBody>
          <a:bodyPr anchorCtr="0" anchor="t" bIns="0" lIns="0" spcFirstLastPara="1" rIns="0" wrap="square" tIns="0">
            <a:sp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19" name="Google Shape;219;p29"/>
          <p:cNvSpPr txBox="1"/>
          <p:nvPr>
            <p:ph idx="7" type="body"/>
          </p:nvPr>
        </p:nvSpPr>
        <p:spPr>
          <a:xfrm>
            <a:off x="361977" y="3665600"/>
            <a:ext cx="1627500" cy="1114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220" name="Google Shape;220;p29"/>
          <p:cNvSpPr txBox="1"/>
          <p:nvPr>
            <p:ph idx="8" type="subTitle"/>
          </p:nvPr>
        </p:nvSpPr>
        <p:spPr>
          <a:xfrm>
            <a:off x="361977" y="3285232"/>
            <a:ext cx="1627500" cy="1878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21" name="Google Shape;221;p29"/>
          <p:cNvSpPr txBox="1"/>
          <p:nvPr>
            <p:ph idx="9" type="body"/>
          </p:nvPr>
        </p:nvSpPr>
        <p:spPr>
          <a:xfrm>
            <a:off x="4900725" y="1196103"/>
            <a:ext cx="1627500" cy="1385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222" name="Google Shape;222;p29"/>
          <p:cNvSpPr txBox="1"/>
          <p:nvPr>
            <p:ph idx="13" type="subTitle"/>
          </p:nvPr>
        </p:nvSpPr>
        <p:spPr>
          <a:xfrm>
            <a:off x="4900725" y="706863"/>
            <a:ext cx="1627500" cy="1878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23" name="Google Shape;223;p29"/>
          <p:cNvSpPr txBox="1"/>
          <p:nvPr>
            <p:ph idx="14" type="body"/>
          </p:nvPr>
        </p:nvSpPr>
        <p:spPr>
          <a:xfrm>
            <a:off x="7149175" y="1196103"/>
            <a:ext cx="1627500" cy="1385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224" name="Google Shape;224;p29"/>
          <p:cNvSpPr txBox="1"/>
          <p:nvPr>
            <p:ph idx="15" type="subTitle"/>
          </p:nvPr>
        </p:nvSpPr>
        <p:spPr>
          <a:xfrm>
            <a:off x="7149175" y="706863"/>
            <a:ext cx="1627500" cy="187800"/>
          </a:xfrm>
          <a:prstGeom prst="rect">
            <a:avLst/>
          </a:prstGeom>
        </p:spPr>
        <p:txBody>
          <a:bodyPr anchorCtr="0" anchor="t" bIns="0" lIns="0" spcFirstLastPara="1" rIns="0" wrap="square" tIns="0">
            <a:sp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25" name="Google Shape;225;p2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modules">
  <p:cSld name="CUSTOM_1_1">
    <p:bg>
      <p:bgPr>
        <a:solidFill>
          <a:schemeClr val="lt1"/>
        </a:solidFill>
      </p:bgPr>
    </p:bg>
    <p:spTree>
      <p:nvGrpSpPr>
        <p:cNvPr id="226" name="Shape 226"/>
        <p:cNvGrpSpPr/>
        <p:nvPr/>
      </p:nvGrpSpPr>
      <p:grpSpPr>
        <a:xfrm>
          <a:off x="0" y="0"/>
          <a:ext cx="0" cy="0"/>
          <a:chOff x="0" y="0"/>
          <a:chExt cx="0" cy="0"/>
        </a:xfrm>
      </p:grpSpPr>
      <p:sp>
        <p:nvSpPr>
          <p:cNvPr id="227" name="Google Shape;227;p30"/>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28" name="Google Shape;228;p30"/>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29" name="Google Shape;229;p3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30"/>
          <p:cNvSpPr txBox="1"/>
          <p:nvPr>
            <p:ph type="title"/>
          </p:nvPr>
        </p:nvSpPr>
        <p:spPr>
          <a:xfrm>
            <a:off x="5796575" y="2351325"/>
            <a:ext cx="9895200" cy="710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6200">
                <a:solidFill>
                  <a:schemeClr val="dk1"/>
                </a:solidFill>
              </a:defRPr>
            </a:lvl1pPr>
            <a:lvl2pPr lvl="1">
              <a:lnSpc>
                <a:spcPct val="90000"/>
              </a:lnSpc>
              <a:spcBef>
                <a:spcPts val="0"/>
              </a:spcBef>
              <a:spcAft>
                <a:spcPts val="0"/>
              </a:spcAft>
              <a:buNone/>
              <a:defRPr sz="6200">
                <a:solidFill>
                  <a:schemeClr val="dk1"/>
                </a:solidFill>
              </a:defRPr>
            </a:lvl2pPr>
            <a:lvl3pPr lvl="2">
              <a:lnSpc>
                <a:spcPct val="90000"/>
              </a:lnSpc>
              <a:spcBef>
                <a:spcPts val="0"/>
              </a:spcBef>
              <a:spcAft>
                <a:spcPts val="0"/>
              </a:spcAft>
              <a:buNone/>
              <a:defRPr sz="6200">
                <a:solidFill>
                  <a:schemeClr val="dk1"/>
                </a:solidFill>
              </a:defRPr>
            </a:lvl3pPr>
            <a:lvl4pPr lvl="3">
              <a:lnSpc>
                <a:spcPct val="90000"/>
              </a:lnSpc>
              <a:spcBef>
                <a:spcPts val="0"/>
              </a:spcBef>
              <a:spcAft>
                <a:spcPts val="0"/>
              </a:spcAft>
              <a:buNone/>
              <a:defRPr sz="6200">
                <a:solidFill>
                  <a:schemeClr val="dk1"/>
                </a:solidFill>
              </a:defRPr>
            </a:lvl4pPr>
            <a:lvl5pPr lvl="4">
              <a:lnSpc>
                <a:spcPct val="90000"/>
              </a:lnSpc>
              <a:spcBef>
                <a:spcPts val="0"/>
              </a:spcBef>
              <a:spcAft>
                <a:spcPts val="0"/>
              </a:spcAft>
              <a:buNone/>
              <a:defRPr sz="6200">
                <a:solidFill>
                  <a:schemeClr val="dk1"/>
                </a:solidFill>
              </a:defRPr>
            </a:lvl5pPr>
            <a:lvl6pPr lvl="5">
              <a:lnSpc>
                <a:spcPct val="90000"/>
              </a:lnSpc>
              <a:spcBef>
                <a:spcPts val="0"/>
              </a:spcBef>
              <a:spcAft>
                <a:spcPts val="0"/>
              </a:spcAft>
              <a:buNone/>
              <a:defRPr sz="6200">
                <a:solidFill>
                  <a:schemeClr val="dk1"/>
                </a:solidFill>
              </a:defRPr>
            </a:lvl6pPr>
            <a:lvl7pPr lvl="6">
              <a:lnSpc>
                <a:spcPct val="90000"/>
              </a:lnSpc>
              <a:spcBef>
                <a:spcPts val="0"/>
              </a:spcBef>
              <a:spcAft>
                <a:spcPts val="0"/>
              </a:spcAft>
              <a:buNone/>
              <a:defRPr sz="6200">
                <a:solidFill>
                  <a:schemeClr val="dk1"/>
                </a:solidFill>
              </a:defRPr>
            </a:lvl7pPr>
            <a:lvl8pPr lvl="7">
              <a:lnSpc>
                <a:spcPct val="90000"/>
              </a:lnSpc>
              <a:spcBef>
                <a:spcPts val="0"/>
              </a:spcBef>
              <a:spcAft>
                <a:spcPts val="0"/>
              </a:spcAft>
              <a:buNone/>
              <a:defRPr sz="6200">
                <a:solidFill>
                  <a:schemeClr val="dk1"/>
                </a:solidFill>
              </a:defRPr>
            </a:lvl8pPr>
            <a:lvl9pPr lvl="8">
              <a:lnSpc>
                <a:spcPct val="90000"/>
              </a:lnSpc>
              <a:spcBef>
                <a:spcPts val="0"/>
              </a:spcBef>
              <a:spcAft>
                <a:spcPts val="0"/>
              </a:spcAft>
              <a:buNone/>
              <a:defRPr sz="6200">
                <a:solidFill>
                  <a:schemeClr val="dk1"/>
                </a:solidFill>
              </a:defRPr>
            </a:lvl9pPr>
          </a:lstStyle>
          <a:p/>
        </p:txBody>
      </p:sp>
      <p:sp>
        <p:nvSpPr>
          <p:cNvPr id="231" name="Google Shape;231;p30"/>
          <p:cNvSpPr txBox="1"/>
          <p:nvPr>
            <p:ph idx="3" type="title"/>
          </p:nvPr>
        </p:nvSpPr>
        <p:spPr>
          <a:xfrm>
            <a:off x="5796575" y="507450"/>
            <a:ext cx="9895200" cy="710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6200"/>
            </a:lvl1pPr>
            <a:lvl2pPr lvl="1">
              <a:lnSpc>
                <a:spcPct val="90000"/>
              </a:lnSpc>
              <a:spcBef>
                <a:spcPts val="0"/>
              </a:spcBef>
              <a:spcAft>
                <a:spcPts val="0"/>
              </a:spcAft>
              <a:buNone/>
              <a:defRPr sz="6200"/>
            </a:lvl2pPr>
            <a:lvl3pPr lvl="2">
              <a:lnSpc>
                <a:spcPct val="90000"/>
              </a:lnSpc>
              <a:spcBef>
                <a:spcPts val="0"/>
              </a:spcBef>
              <a:spcAft>
                <a:spcPts val="0"/>
              </a:spcAft>
              <a:buNone/>
              <a:defRPr sz="6200"/>
            </a:lvl3pPr>
            <a:lvl4pPr lvl="3">
              <a:lnSpc>
                <a:spcPct val="90000"/>
              </a:lnSpc>
              <a:spcBef>
                <a:spcPts val="0"/>
              </a:spcBef>
              <a:spcAft>
                <a:spcPts val="0"/>
              </a:spcAft>
              <a:buNone/>
              <a:defRPr sz="6200"/>
            </a:lvl4pPr>
            <a:lvl5pPr lvl="4">
              <a:lnSpc>
                <a:spcPct val="90000"/>
              </a:lnSpc>
              <a:spcBef>
                <a:spcPts val="0"/>
              </a:spcBef>
              <a:spcAft>
                <a:spcPts val="0"/>
              </a:spcAft>
              <a:buNone/>
              <a:defRPr sz="6200"/>
            </a:lvl5pPr>
            <a:lvl6pPr lvl="5">
              <a:lnSpc>
                <a:spcPct val="90000"/>
              </a:lnSpc>
              <a:spcBef>
                <a:spcPts val="0"/>
              </a:spcBef>
              <a:spcAft>
                <a:spcPts val="0"/>
              </a:spcAft>
              <a:buNone/>
              <a:defRPr sz="6200"/>
            </a:lvl6pPr>
            <a:lvl7pPr lvl="6">
              <a:lnSpc>
                <a:spcPct val="90000"/>
              </a:lnSpc>
              <a:spcBef>
                <a:spcPts val="0"/>
              </a:spcBef>
              <a:spcAft>
                <a:spcPts val="0"/>
              </a:spcAft>
              <a:buNone/>
              <a:defRPr sz="6200"/>
            </a:lvl7pPr>
            <a:lvl8pPr lvl="7">
              <a:lnSpc>
                <a:spcPct val="90000"/>
              </a:lnSpc>
              <a:spcBef>
                <a:spcPts val="0"/>
              </a:spcBef>
              <a:spcAft>
                <a:spcPts val="0"/>
              </a:spcAft>
              <a:buNone/>
              <a:defRPr sz="6200"/>
            </a:lvl8pPr>
            <a:lvl9pPr lvl="8">
              <a:lnSpc>
                <a:spcPct val="90000"/>
              </a:lnSpc>
              <a:spcBef>
                <a:spcPts val="0"/>
              </a:spcBef>
              <a:spcAft>
                <a:spcPts val="0"/>
              </a:spcAft>
              <a:buNone/>
              <a:defRPr sz="6200"/>
            </a:lvl9pPr>
          </a:lstStyle>
          <a:p/>
        </p:txBody>
      </p:sp>
      <p:sp>
        <p:nvSpPr>
          <p:cNvPr id="232" name="Google Shape;232;p30"/>
          <p:cNvSpPr txBox="1"/>
          <p:nvPr>
            <p:ph idx="4" type="subTitle"/>
          </p:nvPr>
        </p:nvSpPr>
        <p:spPr>
          <a:xfrm>
            <a:off x="5712600" y="4290612"/>
            <a:ext cx="2613300" cy="543900"/>
          </a:xfrm>
          <a:prstGeom prst="rect">
            <a:avLst/>
          </a:prstGeom>
        </p:spPr>
        <p:txBody>
          <a:bodyPr anchorCtr="0" anchor="b" bIns="0" lIns="0" spcFirstLastPara="1" rIns="0" wrap="square" tIns="0">
            <a:no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
        <p:nvSpPr>
          <p:cNvPr id="233" name="Google Shape;233;p30"/>
          <p:cNvSpPr txBox="1"/>
          <p:nvPr>
            <p:ph idx="5" type="subTitle"/>
          </p:nvPr>
        </p:nvSpPr>
        <p:spPr>
          <a:xfrm>
            <a:off x="5712600" y="3243901"/>
            <a:ext cx="2613300" cy="4323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234" name="Google Shape;234;p30"/>
          <p:cNvSpPr txBox="1"/>
          <p:nvPr>
            <p:ph idx="6" type="subTitle"/>
          </p:nvPr>
        </p:nvSpPr>
        <p:spPr>
          <a:xfrm>
            <a:off x="5712600" y="1318375"/>
            <a:ext cx="2613300" cy="483000"/>
          </a:xfrm>
          <a:prstGeom prst="rect">
            <a:avLst/>
          </a:prstGeom>
        </p:spPr>
        <p:txBody>
          <a:bodyPr anchorCtr="0" anchor="b" bIns="0" lIns="0" spcFirstLastPara="1" rIns="0" wrap="square" tIns="0">
            <a:no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modules">
  <p:cSld name="CUSTOM_1_1_1">
    <p:spTree>
      <p:nvGrpSpPr>
        <p:cNvPr id="235" name="Shape 235"/>
        <p:cNvGrpSpPr/>
        <p:nvPr/>
      </p:nvGrpSpPr>
      <p:grpSpPr>
        <a:xfrm>
          <a:off x="0" y="0"/>
          <a:ext cx="0" cy="0"/>
          <a:chOff x="0" y="0"/>
          <a:chExt cx="0" cy="0"/>
        </a:xfrm>
      </p:grpSpPr>
      <p:sp>
        <p:nvSpPr>
          <p:cNvPr id="236" name="Google Shape;236;p31"/>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1"/>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3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1"/>
          <p:cNvSpPr txBox="1"/>
          <p:nvPr>
            <p:ph type="title"/>
          </p:nvPr>
        </p:nvSpPr>
        <p:spPr>
          <a:xfrm>
            <a:off x="361975" y="988557"/>
            <a:ext cx="50184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1">
  <p:cSld name="CUSTOM_2">
    <p:spTree>
      <p:nvGrpSpPr>
        <p:cNvPr id="240" name="Shape 240"/>
        <p:cNvGrpSpPr/>
        <p:nvPr/>
      </p:nvGrpSpPr>
      <p:grpSpPr>
        <a:xfrm>
          <a:off x="0" y="0"/>
          <a:ext cx="0" cy="0"/>
          <a:chOff x="0" y="0"/>
          <a:chExt cx="0" cy="0"/>
        </a:xfrm>
      </p:grpSpPr>
      <p:sp>
        <p:nvSpPr>
          <p:cNvPr id="241" name="Google Shape;241;p32"/>
          <p:cNvSpPr/>
          <p:nvPr>
            <p:ph idx="2" type="pic"/>
          </p:nvPr>
        </p:nvSpPr>
        <p:spPr>
          <a:xfrm>
            <a:off x="6289075" y="1793300"/>
            <a:ext cx="2853300" cy="3350400"/>
          </a:xfrm>
          <a:prstGeom prst="rect">
            <a:avLst/>
          </a:prstGeom>
          <a:noFill/>
          <a:ln>
            <a:noFill/>
          </a:ln>
        </p:spPr>
      </p:sp>
      <p:sp>
        <p:nvSpPr>
          <p:cNvPr id="242" name="Google Shape;242;p32"/>
          <p:cNvSpPr/>
          <p:nvPr/>
        </p:nvSpPr>
        <p:spPr>
          <a:xfrm>
            <a:off x="6289085" y="0"/>
            <a:ext cx="2853300" cy="17931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DM Sans"/>
              <a:ea typeface="DM Sans"/>
              <a:cs typeface="DM Sans"/>
              <a:sym typeface="DM Sans"/>
            </a:endParaRPr>
          </a:p>
        </p:txBody>
      </p:sp>
      <p:sp>
        <p:nvSpPr>
          <p:cNvPr id="243" name="Google Shape;243;p32"/>
          <p:cNvSpPr txBox="1"/>
          <p:nvPr>
            <p:ph type="title"/>
          </p:nvPr>
        </p:nvSpPr>
        <p:spPr>
          <a:xfrm>
            <a:off x="361975" y="988550"/>
            <a:ext cx="5356800" cy="2255400"/>
          </a:xfrm>
          <a:prstGeom prst="rect">
            <a:avLst/>
          </a:prstGeom>
        </p:spPr>
        <p:txBody>
          <a:bodyPr anchorCtr="0" anchor="t" bIns="0" lIns="0" spcFirstLastPara="1" rIns="0" wrap="square" tIns="0">
            <a:noAutofit/>
          </a:bodyPr>
          <a:lstStyle>
            <a:lvl1pPr lvl="0">
              <a:spcBef>
                <a:spcPts val="0"/>
              </a:spcBef>
              <a:spcAft>
                <a:spcPts val="0"/>
              </a:spcAft>
              <a:buNone/>
              <a:defRPr sz="2200"/>
            </a:lvl1pPr>
            <a:lvl2pPr lvl="1">
              <a:spcBef>
                <a:spcPts val="0"/>
              </a:spcBef>
              <a:spcAft>
                <a:spcPts val="0"/>
              </a:spcAft>
              <a:buNone/>
              <a:defRPr sz="2200"/>
            </a:lvl2pPr>
            <a:lvl3pPr lvl="2">
              <a:spcBef>
                <a:spcPts val="0"/>
              </a:spcBef>
              <a:spcAft>
                <a:spcPts val="0"/>
              </a:spcAft>
              <a:buNone/>
              <a:defRPr sz="2200"/>
            </a:lvl3pPr>
            <a:lvl4pPr lvl="3">
              <a:spcBef>
                <a:spcPts val="0"/>
              </a:spcBef>
              <a:spcAft>
                <a:spcPts val="0"/>
              </a:spcAft>
              <a:buNone/>
              <a:defRPr sz="2200"/>
            </a:lvl4pPr>
            <a:lvl5pPr lvl="4">
              <a:spcBef>
                <a:spcPts val="0"/>
              </a:spcBef>
              <a:spcAft>
                <a:spcPts val="0"/>
              </a:spcAft>
              <a:buNone/>
              <a:defRPr sz="2200"/>
            </a:lvl5pPr>
            <a:lvl6pPr lvl="5">
              <a:spcBef>
                <a:spcPts val="0"/>
              </a:spcBef>
              <a:spcAft>
                <a:spcPts val="0"/>
              </a:spcAft>
              <a:buNone/>
              <a:defRPr sz="2200"/>
            </a:lvl6pPr>
            <a:lvl7pPr lvl="6">
              <a:spcBef>
                <a:spcPts val="0"/>
              </a:spcBef>
              <a:spcAft>
                <a:spcPts val="0"/>
              </a:spcAft>
              <a:buNone/>
              <a:defRPr sz="2200"/>
            </a:lvl7pPr>
            <a:lvl8pPr lvl="7">
              <a:spcBef>
                <a:spcPts val="0"/>
              </a:spcBef>
              <a:spcAft>
                <a:spcPts val="0"/>
              </a:spcAft>
              <a:buNone/>
              <a:defRPr sz="2200"/>
            </a:lvl8pPr>
            <a:lvl9pPr lvl="8">
              <a:spcBef>
                <a:spcPts val="0"/>
              </a:spcBef>
              <a:spcAft>
                <a:spcPts val="0"/>
              </a:spcAft>
              <a:buNone/>
              <a:defRPr sz="2200"/>
            </a:lvl9pPr>
          </a:lstStyle>
          <a:p/>
        </p:txBody>
      </p:sp>
      <p:sp>
        <p:nvSpPr>
          <p:cNvPr id="244" name="Google Shape;244;p32"/>
          <p:cNvSpPr txBox="1"/>
          <p:nvPr>
            <p:ph idx="1" type="body"/>
          </p:nvPr>
        </p:nvSpPr>
        <p:spPr>
          <a:xfrm>
            <a:off x="361975" y="3541582"/>
            <a:ext cx="3777000" cy="10443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245" name="Google Shape;245;p3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2"/>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2">
  <p:cSld name="CUSTOM_2_1">
    <p:spTree>
      <p:nvGrpSpPr>
        <p:cNvPr id="247" name="Shape 247"/>
        <p:cNvGrpSpPr/>
        <p:nvPr/>
      </p:nvGrpSpPr>
      <p:grpSpPr>
        <a:xfrm>
          <a:off x="0" y="0"/>
          <a:ext cx="0" cy="0"/>
          <a:chOff x="0" y="0"/>
          <a:chExt cx="0" cy="0"/>
        </a:xfrm>
      </p:grpSpPr>
      <p:sp>
        <p:nvSpPr>
          <p:cNvPr id="248" name="Google Shape;248;p3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3"/>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33"/>
          <p:cNvSpPr txBox="1"/>
          <p:nvPr>
            <p:ph idx="2" type="body"/>
          </p:nvPr>
        </p:nvSpPr>
        <p:spPr>
          <a:xfrm>
            <a:off x="1957800" y="4195275"/>
            <a:ext cx="5228400" cy="390600"/>
          </a:xfrm>
          <a:prstGeom prst="rect">
            <a:avLst/>
          </a:prstGeom>
        </p:spPr>
        <p:txBody>
          <a:bodyPr anchorCtr="0" anchor="b" bIns="0" lIns="0" spcFirstLastPara="1" rIns="0" wrap="square" tIns="0">
            <a:noAutofit/>
          </a:bodyPr>
          <a:lstStyle>
            <a:lvl1pPr indent="-292100" lvl="0" marL="457200" algn="ctr">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lgn="ctr">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251" name="Google Shape;251;p33"/>
          <p:cNvSpPr txBox="1"/>
          <p:nvPr>
            <p:ph idx="3"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252" name="Google Shape;252;p33"/>
          <p:cNvSpPr txBox="1"/>
          <p:nvPr>
            <p:ph type="title"/>
          </p:nvPr>
        </p:nvSpPr>
        <p:spPr>
          <a:xfrm>
            <a:off x="719400" y="988550"/>
            <a:ext cx="7705200" cy="587700"/>
          </a:xfrm>
          <a:prstGeom prst="rect">
            <a:avLst/>
          </a:prstGeom>
        </p:spPr>
        <p:txBody>
          <a:bodyPr anchorCtr="0" anchor="t" bIns="0" lIns="0" spcFirstLastPara="1" rIns="0" wrap="square" tIns="0">
            <a:spAutoFit/>
          </a:bodyPr>
          <a:lstStyle>
            <a:lvl1pPr lvl="0" algn="ctr">
              <a:lnSpc>
                <a:spcPct val="90000"/>
              </a:lnSpc>
              <a:spcBef>
                <a:spcPts val="0"/>
              </a:spcBef>
              <a:spcAft>
                <a:spcPts val="0"/>
              </a:spcAft>
              <a:buNone/>
              <a:defRPr sz="2200"/>
            </a:lvl1pPr>
            <a:lvl2pPr lvl="1" algn="ctr">
              <a:lnSpc>
                <a:spcPct val="90000"/>
              </a:lnSpc>
              <a:spcBef>
                <a:spcPts val="0"/>
              </a:spcBef>
              <a:spcAft>
                <a:spcPts val="0"/>
              </a:spcAft>
              <a:buNone/>
              <a:defRPr sz="2200"/>
            </a:lvl2pPr>
            <a:lvl3pPr lvl="2" algn="ctr">
              <a:lnSpc>
                <a:spcPct val="90000"/>
              </a:lnSpc>
              <a:spcBef>
                <a:spcPts val="0"/>
              </a:spcBef>
              <a:spcAft>
                <a:spcPts val="0"/>
              </a:spcAft>
              <a:buNone/>
              <a:defRPr sz="2200"/>
            </a:lvl3pPr>
            <a:lvl4pPr lvl="3" algn="ctr">
              <a:lnSpc>
                <a:spcPct val="90000"/>
              </a:lnSpc>
              <a:spcBef>
                <a:spcPts val="0"/>
              </a:spcBef>
              <a:spcAft>
                <a:spcPts val="0"/>
              </a:spcAft>
              <a:buNone/>
              <a:defRPr sz="2200"/>
            </a:lvl4pPr>
            <a:lvl5pPr lvl="4" algn="ctr">
              <a:lnSpc>
                <a:spcPct val="90000"/>
              </a:lnSpc>
              <a:spcBef>
                <a:spcPts val="0"/>
              </a:spcBef>
              <a:spcAft>
                <a:spcPts val="0"/>
              </a:spcAft>
              <a:buNone/>
              <a:defRPr sz="2200"/>
            </a:lvl5pPr>
            <a:lvl6pPr lvl="5" algn="ctr">
              <a:lnSpc>
                <a:spcPct val="90000"/>
              </a:lnSpc>
              <a:spcBef>
                <a:spcPts val="0"/>
              </a:spcBef>
              <a:spcAft>
                <a:spcPts val="0"/>
              </a:spcAft>
              <a:buNone/>
              <a:defRPr sz="2200"/>
            </a:lvl6pPr>
            <a:lvl7pPr lvl="6" algn="ctr">
              <a:lnSpc>
                <a:spcPct val="90000"/>
              </a:lnSpc>
              <a:spcBef>
                <a:spcPts val="0"/>
              </a:spcBef>
              <a:spcAft>
                <a:spcPts val="0"/>
              </a:spcAft>
              <a:buNone/>
              <a:defRPr sz="2200"/>
            </a:lvl7pPr>
            <a:lvl8pPr lvl="7" algn="ctr">
              <a:lnSpc>
                <a:spcPct val="90000"/>
              </a:lnSpc>
              <a:spcBef>
                <a:spcPts val="0"/>
              </a:spcBef>
              <a:spcAft>
                <a:spcPts val="0"/>
              </a:spcAft>
              <a:buNone/>
              <a:defRPr sz="2200"/>
            </a:lvl8pPr>
            <a:lvl9pPr lvl="8" algn="ctr">
              <a:lnSpc>
                <a:spcPct val="90000"/>
              </a:lnSpc>
              <a:spcBef>
                <a:spcPts val="0"/>
              </a:spcBef>
              <a:spcAft>
                <a:spcPts val="0"/>
              </a:spcAft>
              <a:buNone/>
              <a:defRPr sz="2200"/>
            </a:lvl9pPr>
          </a:lstStyle>
          <a:p/>
        </p:txBody>
      </p:sp>
      <p:sp>
        <p:nvSpPr>
          <p:cNvPr id="253" name="Google Shape;253;p33"/>
          <p:cNvSpPr/>
          <p:nvPr>
            <p:ph idx="4" type="pic"/>
          </p:nvPr>
        </p:nvSpPr>
        <p:spPr>
          <a:xfrm>
            <a:off x="3982589" y="2427948"/>
            <a:ext cx="1179600" cy="14172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3">
  <p:cSld name="CUSTOM_2_1_2">
    <p:bg>
      <p:bgPr>
        <a:solidFill>
          <a:schemeClr val="accent1"/>
        </a:solidFill>
      </p:bgPr>
    </p:bg>
    <p:spTree>
      <p:nvGrpSpPr>
        <p:cNvPr id="254" name="Shape 254"/>
        <p:cNvGrpSpPr/>
        <p:nvPr/>
      </p:nvGrpSpPr>
      <p:grpSpPr>
        <a:xfrm>
          <a:off x="0" y="0"/>
          <a:ext cx="0" cy="0"/>
          <a:chOff x="0" y="0"/>
          <a:chExt cx="0" cy="0"/>
        </a:xfrm>
      </p:grpSpPr>
      <p:sp>
        <p:nvSpPr>
          <p:cNvPr id="255" name="Google Shape;255;p3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4"/>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34"/>
          <p:cNvSpPr txBox="1"/>
          <p:nvPr>
            <p:ph idx="2" type="subTitle"/>
          </p:nvPr>
        </p:nvSpPr>
        <p:spPr>
          <a:xfrm>
            <a:off x="3154650" y="1051772"/>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
        <p:nvSpPr>
          <p:cNvPr id="258" name="Google Shape;258;p34"/>
          <p:cNvSpPr txBox="1"/>
          <p:nvPr>
            <p:ph type="title"/>
          </p:nvPr>
        </p:nvSpPr>
        <p:spPr>
          <a:xfrm>
            <a:off x="3154650" y="1801500"/>
            <a:ext cx="5622000" cy="28320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800"/>
            </a:lvl1pPr>
            <a:lvl2pPr lvl="1">
              <a:lnSpc>
                <a:spcPct val="90000"/>
              </a:lnSpc>
              <a:spcBef>
                <a:spcPts val="0"/>
              </a:spcBef>
              <a:spcAft>
                <a:spcPts val="0"/>
              </a:spcAft>
              <a:buNone/>
              <a:defRPr sz="2800"/>
            </a:lvl2pPr>
            <a:lvl3pPr lvl="2">
              <a:lnSpc>
                <a:spcPct val="90000"/>
              </a:lnSpc>
              <a:spcBef>
                <a:spcPts val="0"/>
              </a:spcBef>
              <a:spcAft>
                <a:spcPts val="0"/>
              </a:spcAft>
              <a:buNone/>
              <a:defRPr sz="2800"/>
            </a:lvl3pPr>
            <a:lvl4pPr lvl="3">
              <a:lnSpc>
                <a:spcPct val="90000"/>
              </a:lnSpc>
              <a:spcBef>
                <a:spcPts val="0"/>
              </a:spcBef>
              <a:spcAft>
                <a:spcPts val="0"/>
              </a:spcAft>
              <a:buNone/>
              <a:defRPr sz="2800"/>
            </a:lvl4pPr>
            <a:lvl5pPr lvl="4">
              <a:lnSpc>
                <a:spcPct val="90000"/>
              </a:lnSpc>
              <a:spcBef>
                <a:spcPts val="0"/>
              </a:spcBef>
              <a:spcAft>
                <a:spcPts val="0"/>
              </a:spcAft>
              <a:buNone/>
              <a:defRPr sz="2800"/>
            </a:lvl5pPr>
            <a:lvl6pPr lvl="5">
              <a:lnSpc>
                <a:spcPct val="90000"/>
              </a:lnSpc>
              <a:spcBef>
                <a:spcPts val="0"/>
              </a:spcBef>
              <a:spcAft>
                <a:spcPts val="0"/>
              </a:spcAft>
              <a:buNone/>
              <a:defRPr sz="2800"/>
            </a:lvl6pPr>
            <a:lvl7pPr lvl="6">
              <a:lnSpc>
                <a:spcPct val="90000"/>
              </a:lnSpc>
              <a:spcBef>
                <a:spcPts val="0"/>
              </a:spcBef>
              <a:spcAft>
                <a:spcPts val="0"/>
              </a:spcAft>
              <a:buNone/>
              <a:defRPr sz="2800"/>
            </a:lvl7pPr>
            <a:lvl8pPr lvl="7">
              <a:lnSpc>
                <a:spcPct val="90000"/>
              </a:lnSpc>
              <a:spcBef>
                <a:spcPts val="0"/>
              </a:spcBef>
              <a:spcAft>
                <a:spcPts val="0"/>
              </a:spcAft>
              <a:buNone/>
              <a:defRPr sz="2800"/>
            </a:lvl8pPr>
            <a:lvl9pPr lvl="8">
              <a:lnSpc>
                <a:spcPct val="90000"/>
              </a:lnSpc>
              <a:spcBef>
                <a:spcPts val="0"/>
              </a:spcBef>
              <a:spcAft>
                <a:spcPts val="0"/>
              </a:spcAft>
              <a:buNone/>
              <a:defRPr sz="2800"/>
            </a:lvl9pPr>
          </a:lstStyle>
          <a:p/>
        </p:txBody>
      </p:sp>
      <p:sp>
        <p:nvSpPr>
          <p:cNvPr id="259" name="Google Shape;259;p34"/>
          <p:cNvSpPr/>
          <p:nvPr>
            <p:ph idx="3" type="pic"/>
          </p:nvPr>
        </p:nvSpPr>
        <p:spPr>
          <a:xfrm>
            <a:off x="361975" y="1066100"/>
            <a:ext cx="1967700" cy="13116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header">
  <p:cSld name="CUSTOM_2_1_2_1_2">
    <p:bg>
      <p:bgPr>
        <a:solidFill>
          <a:schemeClr val="lt1"/>
        </a:solidFill>
      </p:bgPr>
    </p:bg>
    <p:spTree>
      <p:nvGrpSpPr>
        <p:cNvPr id="260" name="Shape 260"/>
        <p:cNvGrpSpPr/>
        <p:nvPr/>
      </p:nvGrpSpPr>
      <p:grpSpPr>
        <a:xfrm>
          <a:off x="0" y="0"/>
          <a:ext cx="0" cy="0"/>
          <a:chOff x="0" y="0"/>
          <a:chExt cx="0" cy="0"/>
        </a:xfrm>
      </p:grpSpPr>
      <p:sp>
        <p:nvSpPr>
          <p:cNvPr id="261" name="Google Shape;261;p35"/>
          <p:cNvSpPr/>
          <p:nvPr>
            <p:ph idx="2" type="pic"/>
          </p:nvPr>
        </p:nvSpPr>
        <p:spPr>
          <a:xfrm>
            <a:off x="361975" y="781775"/>
            <a:ext cx="2872800" cy="3783300"/>
          </a:xfrm>
          <a:prstGeom prst="rect">
            <a:avLst/>
          </a:prstGeom>
          <a:noFill/>
          <a:ln>
            <a:noFill/>
          </a:ln>
        </p:spPr>
      </p:sp>
      <p:sp>
        <p:nvSpPr>
          <p:cNvPr id="262" name="Google Shape;262;p3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35"/>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64" name="Google Shape;264;p35"/>
          <p:cNvSpPr txBox="1"/>
          <p:nvPr>
            <p:ph idx="3" type="subTitle"/>
          </p:nvPr>
        </p:nvSpPr>
        <p:spPr>
          <a:xfrm>
            <a:off x="3657600" y="1051772"/>
            <a:ext cx="4163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265" name="Google Shape;265;p35"/>
          <p:cNvSpPr txBox="1"/>
          <p:nvPr>
            <p:ph type="title"/>
          </p:nvPr>
        </p:nvSpPr>
        <p:spPr>
          <a:xfrm>
            <a:off x="3657600" y="1555450"/>
            <a:ext cx="5622000" cy="17505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800">
                <a:solidFill>
                  <a:schemeClr val="dk1"/>
                </a:solidFill>
              </a:defRPr>
            </a:lvl1pPr>
            <a:lvl2pPr lvl="1">
              <a:lnSpc>
                <a:spcPct val="90000"/>
              </a:lnSpc>
              <a:spcBef>
                <a:spcPts val="0"/>
              </a:spcBef>
              <a:spcAft>
                <a:spcPts val="0"/>
              </a:spcAft>
              <a:buNone/>
              <a:defRPr sz="2800">
                <a:solidFill>
                  <a:schemeClr val="dk1"/>
                </a:solidFill>
              </a:defRPr>
            </a:lvl2pPr>
            <a:lvl3pPr lvl="2">
              <a:lnSpc>
                <a:spcPct val="90000"/>
              </a:lnSpc>
              <a:spcBef>
                <a:spcPts val="0"/>
              </a:spcBef>
              <a:spcAft>
                <a:spcPts val="0"/>
              </a:spcAft>
              <a:buNone/>
              <a:defRPr sz="2800">
                <a:solidFill>
                  <a:schemeClr val="dk1"/>
                </a:solidFill>
              </a:defRPr>
            </a:lvl3pPr>
            <a:lvl4pPr lvl="3">
              <a:lnSpc>
                <a:spcPct val="90000"/>
              </a:lnSpc>
              <a:spcBef>
                <a:spcPts val="0"/>
              </a:spcBef>
              <a:spcAft>
                <a:spcPts val="0"/>
              </a:spcAft>
              <a:buNone/>
              <a:defRPr sz="2800">
                <a:solidFill>
                  <a:schemeClr val="dk1"/>
                </a:solidFill>
              </a:defRPr>
            </a:lvl4pPr>
            <a:lvl5pPr lvl="4">
              <a:lnSpc>
                <a:spcPct val="90000"/>
              </a:lnSpc>
              <a:spcBef>
                <a:spcPts val="0"/>
              </a:spcBef>
              <a:spcAft>
                <a:spcPts val="0"/>
              </a:spcAft>
              <a:buNone/>
              <a:defRPr sz="2800">
                <a:solidFill>
                  <a:schemeClr val="dk1"/>
                </a:solidFill>
              </a:defRPr>
            </a:lvl5pPr>
            <a:lvl6pPr lvl="5">
              <a:lnSpc>
                <a:spcPct val="90000"/>
              </a:lnSpc>
              <a:spcBef>
                <a:spcPts val="0"/>
              </a:spcBef>
              <a:spcAft>
                <a:spcPts val="0"/>
              </a:spcAft>
              <a:buNone/>
              <a:defRPr sz="2800">
                <a:solidFill>
                  <a:schemeClr val="dk1"/>
                </a:solidFill>
              </a:defRPr>
            </a:lvl6pPr>
            <a:lvl7pPr lvl="6">
              <a:lnSpc>
                <a:spcPct val="90000"/>
              </a:lnSpc>
              <a:spcBef>
                <a:spcPts val="0"/>
              </a:spcBef>
              <a:spcAft>
                <a:spcPts val="0"/>
              </a:spcAft>
              <a:buNone/>
              <a:defRPr sz="2800">
                <a:solidFill>
                  <a:schemeClr val="dk1"/>
                </a:solidFill>
              </a:defRPr>
            </a:lvl7pPr>
            <a:lvl8pPr lvl="7">
              <a:lnSpc>
                <a:spcPct val="90000"/>
              </a:lnSpc>
              <a:spcBef>
                <a:spcPts val="0"/>
              </a:spcBef>
              <a:spcAft>
                <a:spcPts val="0"/>
              </a:spcAft>
              <a:buNone/>
              <a:defRPr sz="2800">
                <a:solidFill>
                  <a:schemeClr val="dk1"/>
                </a:solidFill>
              </a:defRPr>
            </a:lvl8pPr>
            <a:lvl9pPr lvl="8">
              <a:lnSpc>
                <a:spcPct val="90000"/>
              </a:lnSpc>
              <a:spcBef>
                <a:spcPts val="0"/>
              </a:spcBef>
              <a:spcAft>
                <a:spcPts val="0"/>
              </a:spcAft>
              <a:buNone/>
              <a:defRPr sz="2800">
                <a:solidFill>
                  <a:schemeClr val="dk1"/>
                </a:solidFill>
              </a:defRPr>
            </a:lvl9pPr>
          </a:lstStyle>
          <a:p/>
        </p:txBody>
      </p:sp>
      <p:sp>
        <p:nvSpPr>
          <p:cNvPr id="266" name="Google Shape;266;p35"/>
          <p:cNvSpPr txBox="1"/>
          <p:nvPr>
            <p:ph idx="4" type="body"/>
          </p:nvPr>
        </p:nvSpPr>
        <p:spPr>
          <a:xfrm>
            <a:off x="3657600" y="3556575"/>
            <a:ext cx="3554400" cy="1029300"/>
          </a:xfrm>
          <a:prstGeom prst="rect">
            <a:avLst/>
          </a:prstGeom>
        </p:spPr>
        <p:txBody>
          <a:bodyPr anchorCtr="0" anchor="b" bIns="0" lIns="0" spcFirstLastPara="1" rIns="0" wrap="square" tIns="0">
            <a:sp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5">
  <p:cSld name="CUSTOM_2_1_2_1_1">
    <p:bg>
      <p:bgPr>
        <a:solidFill>
          <a:schemeClr val="accent2"/>
        </a:solidFill>
      </p:bgPr>
    </p:bg>
    <p:spTree>
      <p:nvGrpSpPr>
        <p:cNvPr id="267" name="Shape 267"/>
        <p:cNvGrpSpPr/>
        <p:nvPr/>
      </p:nvGrpSpPr>
      <p:grpSpPr>
        <a:xfrm>
          <a:off x="0" y="0"/>
          <a:ext cx="0" cy="0"/>
          <a:chOff x="0" y="0"/>
          <a:chExt cx="0" cy="0"/>
        </a:xfrm>
      </p:grpSpPr>
      <p:pic>
        <p:nvPicPr>
          <p:cNvPr descr="The reflective glass facade of a skyscraper. " id="268" name="Google Shape;268;p36"/>
          <p:cNvPicPr preferRelativeResize="0"/>
          <p:nvPr/>
        </p:nvPicPr>
        <p:blipFill rotWithShape="1">
          <a:blip r:embed="rId2">
            <a:alphaModFix amt="14000"/>
          </a:blip>
          <a:srcRect b="15604" l="0" r="0" t="0"/>
          <a:stretch/>
        </p:blipFill>
        <p:spPr>
          <a:xfrm>
            <a:off x="0" y="-8150"/>
            <a:ext cx="9144003" cy="5143501"/>
          </a:xfrm>
          <a:prstGeom prst="rect">
            <a:avLst/>
          </a:prstGeom>
          <a:noFill/>
          <a:ln>
            <a:noFill/>
          </a:ln>
        </p:spPr>
      </p:pic>
      <p:sp>
        <p:nvSpPr>
          <p:cNvPr id="269" name="Google Shape;269;p3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6"/>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36"/>
          <p:cNvSpPr txBox="1"/>
          <p:nvPr>
            <p:ph idx="2" type="body"/>
          </p:nvPr>
        </p:nvSpPr>
        <p:spPr>
          <a:xfrm>
            <a:off x="1957800" y="4195275"/>
            <a:ext cx="5228400" cy="390600"/>
          </a:xfrm>
          <a:prstGeom prst="rect">
            <a:avLst/>
          </a:prstGeom>
        </p:spPr>
        <p:txBody>
          <a:bodyPr anchorCtr="0" anchor="b" bIns="0" lIns="0" spcFirstLastPara="1" rIns="0" wrap="square" tIns="0">
            <a:noAutofit/>
          </a:bodyPr>
          <a:lstStyle>
            <a:lvl1pPr indent="-292100" lvl="0" marL="457200" algn="ctr">
              <a:spcBef>
                <a:spcPts val="0"/>
              </a:spcBef>
              <a:spcAft>
                <a:spcPts val="0"/>
              </a:spcAft>
              <a:buClr>
                <a:schemeClr val="lt1"/>
              </a:buClr>
              <a:buSzPts val="1000"/>
              <a:buFont typeface="DM Sans"/>
              <a:buChar char="●"/>
              <a:defRPr sz="1000"/>
            </a:lvl1pPr>
            <a:lvl2pPr indent="-292100" lvl="1" marL="914400" algn="ctr">
              <a:spcBef>
                <a:spcPts val="800"/>
              </a:spcBef>
              <a:spcAft>
                <a:spcPts val="0"/>
              </a:spcAft>
              <a:buClr>
                <a:schemeClr val="lt1"/>
              </a:buClr>
              <a:buSzPts val="1000"/>
              <a:buFont typeface="DM Sans"/>
              <a:buChar char="○"/>
              <a:defRPr sz="1000"/>
            </a:lvl2pPr>
            <a:lvl3pPr indent="-292100" lvl="2" marL="1371600" algn="ctr">
              <a:spcBef>
                <a:spcPts val="800"/>
              </a:spcBef>
              <a:spcAft>
                <a:spcPts val="0"/>
              </a:spcAft>
              <a:buClr>
                <a:schemeClr val="lt1"/>
              </a:buClr>
              <a:buSzPts val="1000"/>
              <a:buFont typeface="DM Sans"/>
              <a:buChar char="■"/>
              <a:defRPr sz="1000"/>
            </a:lvl3pPr>
            <a:lvl4pPr indent="-292100" lvl="3" marL="1828800" algn="ctr">
              <a:spcBef>
                <a:spcPts val="800"/>
              </a:spcBef>
              <a:spcAft>
                <a:spcPts val="0"/>
              </a:spcAft>
              <a:buClr>
                <a:schemeClr val="lt1"/>
              </a:buClr>
              <a:buSzPts val="1000"/>
              <a:buFont typeface="DM Sans"/>
              <a:buChar char="●"/>
              <a:defRPr sz="1000"/>
            </a:lvl4pPr>
            <a:lvl5pPr indent="-292100" lvl="4" marL="2286000" algn="ctr">
              <a:spcBef>
                <a:spcPts val="800"/>
              </a:spcBef>
              <a:spcAft>
                <a:spcPts val="0"/>
              </a:spcAft>
              <a:buClr>
                <a:schemeClr val="lt1"/>
              </a:buClr>
              <a:buSzPts val="1000"/>
              <a:buFont typeface="DM Sans"/>
              <a:buChar char="○"/>
              <a:defRPr sz="1000"/>
            </a:lvl5pPr>
            <a:lvl6pPr indent="-292100" lvl="5" marL="2743200" algn="ctr">
              <a:spcBef>
                <a:spcPts val="800"/>
              </a:spcBef>
              <a:spcAft>
                <a:spcPts val="0"/>
              </a:spcAft>
              <a:buClr>
                <a:schemeClr val="lt1"/>
              </a:buClr>
              <a:buSzPts val="1000"/>
              <a:buFont typeface="DM Sans"/>
              <a:buChar char="■"/>
              <a:defRPr sz="1000"/>
            </a:lvl6pPr>
            <a:lvl7pPr indent="-292100" lvl="6" marL="3200400" algn="ctr">
              <a:spcBef>
                <a:spcPts val="800"/>
              </a:spcBef>
              <a:spcAft>
                <a:spcPts val="0"/>
              </a:spcAft>
              <a:buClr>
                <a:schemeClr val="lt1"/>
              </a:buClr>
              <a:buSzPts val="1000"/>
              <a:buFont typeface="DM Sans"/>
              <a:buChar char="●"/>
              <a:defRPr sz="1000"/>
            </a:lvl7pPr>
            <a:lvl8pPr indent="-292100" lvl="7" marL="3657600" algn="ctr">
              <a:spcBef>
                <a:spcPts val="800"/>
              </a:spcBef>
              <a:spcAft>
                <a:spcPts val="0"/>
              </a:spcAft>
              <a:buClr>
                <a:schemeClr val="lt1"/>
              </a:buClr>
              <a:buSzPts val="1000"/>
              <a:buFont typeface="DM Sans"/>
              <a:buChar char="○"/>
              <a:defRPr sz="1000"/>
            </a:lvl8pPr>
            <a:lvl9pPr indent="-292100" lvl="8" marL="4114800" algn="ctr">
              <a:spcBef>
                <a:spcPts val="800"/>
              </a:spcBef>
              <a:spcAft>
                <a:spcPts val="800"/>
              </a:spcAft>
              <a:buClr>
                <a:schemeClr val="lt1"/>
              </a:buClr>
              <a:buSzPts val="1000"/>
              <a:buFont typeface="DM Sans"/>
              <a:buChar char="■"/>
              <a:defRPr sz="1000"/>
            </a:lvl9pPr>
          </a:lstStyle>
          <a:p/>
        </p:txBody>
      </p:sp>
      <p:sp>
        <p:nvSpPr>
          <p:cNvPr id="272" name="Google Shape;272;p36"/>
          <p:cNvSpPr txBox="1"/>
          <p:nvPr>
            <p:ph idx="3"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273" name="Google Shape;273;p36"/>
          <p:cNvSpPr txBox="1"/>
          <p:nvPr>
            <p:ph type="title"/>
          </p:nvPr>
        </p:nvSpPr>
        <p:spPr>
          <a:xfrm>
            <a:off x="719400" y="988550"/>
            <a:ext cx="7705200" cy="587700"/>
          </a:xfrm>
          <a:prstGeom prst="rect">
            <a:avLst/>
          </a:prstGeom>
        </p:spPr>
        <p:txBody>
          <a:bodyPr anchorCtr="0" anchor="t" bIns="0" lIns="0" spcFirstLastPara="1" rIns="0" wrap="square" tIns="0">
            <a:sp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sz="2200"/>
            </a:lvl2pPr>
            <a:lvl3pPr lvl="2" algn="ctr">
              <a:lnSpc>
                <a:spcPct val="90000"/>
              </a:lnSpc>
              <a:spcBef>
                <a:spcPts val="0"/>
              </a:spcBef>
              <a:spcAft>
                <a:spcPts val="0"/>
              </a:spcAft>
              <a:buNone/>
              <a:defRPr sz="2200"/>
            </a:lvl3pPr>
            <a:lvl4pPr lvl="3" algn="ctr">
              <a:lnSpc>
                <a:spcPct val="90000"/>
              </a:lnSpc>
              <a:spcBef>
                <a:spcPts val="0"/>
              </a:spcBef>
              <a:spcAft>
                <a:spcPts val="0"/>
              </a:spcAft>
              <a:buNone/>
              <a:defRPr sz="2200"/>
            </a:lvl4pPr>
            <a:lvl5pPr lvl="4" algn="ctr">
              <a:lnSpc>
                <a:spcPct val="90000"/>
              </a:lnSpc>
              <a:spcBef>
                <a:spcPts val="0"/>
              </a:spcBef>
              <a:spcAft>
                <a:spcPts val="0"/>
              </a:spcAft>
              <a:buNone/>
              <a:defRPr sz="2200"/>
            </a:lvl5pPr>
            <a:lvl6pPr lvl="5" algn="ctr">
              <a:lnSpc>
                <a:spcPct val="90000"/>
              </a:lnSpc>
              <a:spcBef>
                <a:spcPts val="0"/>
              </a:spcBef>
              <a:spcAft>
                <a:spcPts val="0"/>
              </a:spcAft>
              <a:buNone/>
              <a:defRPr sz="2200"/>
            </a:lvl6pPr>
            <a:lvl7pPr lvl="6" algn="ctr">
              <a:lnSpc>
                <a:spcPct val="90000"/>
              </a:lnSpc>
              <a:spcBef>
                <a:spcPts val="0"/>
              </a:spcBef>
              <a:spcAft>
                <a:spcPts val="0"/>
              </a:spcAft>
              <a:buNone/>
              <a:defRPr sz="2200"/>
            </a:lvl7pPr>
            <a:lvl8pPr lvl="7" algn="ctr">
              <a:lnSpc>
                <a:spcPct val="90000"/>
              </a:lnSpc>
              <a:spcBef>
                <a:spcPts val="0"/>
              </a:spcBef>
              <a:spcAft>
                <a:spcPts val="0"/>
              </a:spcAft>
              <a:buNone/>
              <a:defRPr sz="2200"/>
            </a:lvl8pPr>
            <a:lvl9pPr lvl="8" algn="ctr">
              <a:lnSpc>
                <a:spcPct val="90000"/>
              </a:lnSpc>
              <a:spcBef>
                <a:spcPts val="0"/>
              </a:spcBef>
              <a:spcAft>
                <a:spcPts val="0"/>
              </a:spcAft>
              <a:buNone/>
              <a:defRPr sz="2200"/>
            </a:lvl9pPr>
          </a:lstStyle>
          <a:p/>
        </p:txBody>
      </p:sp>
      <p:sp>
        <p:nvSpPr>
          <p:cNvPr id="274" name="Google Shape;274;p36"/>
          <p:cNvSpPr/>
          <p:nvPr>
            <p:ph idx="4" type="pic"/>
          </p:nvPr>
        </p:nvSpPr>
        <p:spPr>
          <a:xfrm>
            <a:off x="3588150" y="2027104"/>
            <a:ext cx="1967700" cy="13116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2">
  <p:cSld name="CUSTOM_2_1_1_1">
    <p:bg>
      <p:bgPr>
        <a:solidFill>
          <a:schemeClr val="accent1"/>
        </a:solidFill>
      </p:bgPr>
    </p:bg>
    <p:spTree>
      <p:nvGrpSpPr>
        <p:cNvPr id="275" name="Shape 275"/>
        <p:cNvGrpSpPr/>
        <p:nvPr/>
      </p:nvGrpSpPr>
      <p:grpSpPr>
        <a:xfrm>
          <a:off x="0" y="0"/>
          <a:ext cx="0" cy="0"/>
          <a:chOff x="0" y="0"/>
          <a:chExt cx="0" cy="0"/>
        </a:xfrm>
      </p:grpSpPr>
      <p:pic>
        <p:nvPicPr>
          <p:cNvPr descr="A modern glass skyscraper. " id="276" name="Google Shape;276;p37"/>
          <p:cNvPicPr preferRelativeResize="0"/>
          <p:nvPr/>
        </p:nvPicPr>
        <p:blipFill rotWithShape="1">
          <a:blip r:embed="rId2">
            <a:alphaModFix amt="14000"/>
          </a:blip>
          <a:srcRect b="15604" l="0" r="0" t="0"/>
          <a:stretch/>
        </p:blipFill>
        <p:spPr>
          <a:xfrm>
            <a:off x="0" y="-8150"/>
            <a:ext cx="9144003" cy="5143501"/>
          </a:xfrm>
          <a:prstGeom prst="rect">
            <a:avLst/>
          </a:prstGeom>
          <a:noFill/>
          <a:ln>
            <a:noFill/>
          </a:ln>
        </p:spPr>
      </p:pic>
      <p:sp>
        <p:nvSpPr>
          <p:cNvPr id="277" name="Google Shape;277;p3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37"/>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 name="Google Shape;279;p37"/>
          <p:cNvSpPr txBox="1"/>
          <p:nvPr>
            <p:ph idx="2"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280" name="Google Shape;280;p37"/>
          <p:cNvSpPr txBox="1"/>
          <p:nvPr>
            <p:ph type="title"/>
          </p:nvPr>
        </p:nvSpPr>
        <p:spPr>
          <a:xfrm>
            <a:off x="1128900" y="1430400"/>
            <a:ext cx="6886200" cy="2282700"/>
          </a:xfrm>
          <a:prstGeom prst="rect">
            <a:avLst/>
          </a:prstGeom>
        </p:spPr>
        <p:txBody>
          <a:bodyPr anchorCtr="0" anchor="ctr" bIns="0" lIns="0" spcFirstLastPara="1" rIns="0" wrap="square" tIns="0">
            <a:noAutofit/>
          </a:bodyPr>
          <a:lstStyle>
            <a:lvl1pPr lvl="0" algn="ctr">
              <a:spcBef>
                <a:spcPts val="0"/>
              </a:spcBef>
              <a:spcAft>
                <a:spcPts val="0"/>
              </a:spcAft>
              <a:buNone/>
              <a:defRPr sz="2800"/>
            </a:lvl1pPr>
            <a:lvl2pPr lvl="1" algn="ctr">
              <a:lnSpc>
                <a:spcPct val="115000"/>
              </a:lnSpc>
              <a:spcBef>
                <a:spcPts val="0"/>
              </a:spcBef>
              <a:spcAft>
                <a:spcPts val="0"/>
              </a:spcAft>
              <a:buNone/>
              <a:defRPr/>
            </a:lvl2pPr>
            <a:lvl3pPr lvl="2" algn="ctr">
              <a:lnSpc>
                <a:spcPct val="115000"/>
              </a:lnSpc>
              <a:spcBef>
                <a:spcPts val="0"/>
              </a:spcBef>
              <a:spcAft>
                <a:spcPts val="0"/>
              </a:spcAft>
              <a:buNone/>
              <a:defRPr/>
            </a:lvl3pPr>
            <a:lvl4pPr lvl="3" algn="ctr">
              <a:lnSpc>
                <a:spcPct val="115000"/>
              </a:lnSpc>
              <a:spcBef>
                <a:spcPts val="0"/>
              </a:spcBef>
              <a:spcAft>
                <a:spcPts val="0"/>
              </a:spcAft>
              <a:buNone/>
              <a:defRPr/>
            </a:lvl4pPr>
            <a:lvl5pPr lvl="4" algn="ctr">
              <a:lnSpc>
                <a:spcPct val="115000"/>
              </a:lnSpc>
              <a:spcBef>
                <a:spcPts val="0"/>
              </a:spcBef>
              <a:spcAft>
                <a:spcPts val="0"/>
              </a:spcAft>
              <a:buNone/>
              <a:defRPr/>
            </a:lvl5pPr>
            <a:lvl6pPr lvl="5" algn="ctr">
              <a:lnSpc>
                <a:spcPct val="115000"/>
              </a:lnSpc>
              <a:spcBef>
                <a:spcPts val="0"/>
              </a:spcBef>
              <a:spcAft>
                <a:spcPts val="0"/>
              </a:spcAft>
              <a:buNone/>
              <a:defRPr/>
            </a:lvl6pPr>
            <a:lvl7pPr lvl="6" algn="ctr">
              <a:lnSpc>
                <a:spcPct val="115000"/>
              </a:lnSpc>
              <a:spcBef>
                <a:spcPts val="0"/>
              </a:spcBef>
              <a:spcAft>
                <a:spcPts val="0"/>
              </a:spcAft>
              <a:buNone/>
              <a:defRPr/>
            </a:lvl7pPr>
            <a:lvl8pPr lvl="7" algn="ctr">
              <a:lnSpc>
                <a:spcPct val="115000"/>
              </a:lnSpc>
              <a:spcBef>
                <a:spcPts val="0"/>
              </a:spcBef>
              <a:spcAft>
                <a:spcPts val="0"/>
              </a:spcAft>
              <a:buNone/>
              <a:defRPr/>
            </a:lvl8pPr>
            <a:lvl9pPr lvl="8" algn="ctr">
              <a:lnSpc>
                <a:spcPct val="115000"/>
              </a:lnSpc>
              <a:spcBef>
                <a:spcPts val="0"/>
              </a:spcBef>
              <a:spcAft>
                <a:spcPts val="0"/>
              </a:spcAft>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verview - Six modules">
  <p:cSld name="CUSTOM_3">
    <p:bg>
      <p:bgPr>
        <a:solidFill>
          <a:schemeClr val="lt1"/>
        </a:solidFill>
      </p:bgPr>
    </p:bg>
    <p:spTree>
      <p:nvGrpSpPr>
        <p:cNvPr id="281" name="Shape 281"/>
        <p:cNvGrpSpPr/>
        <p:nvPr/>
      </p:nvGrpSpPr>
      <p:grpSpPr>
        <a:xfrm>
          <a:off x="0" y="0"/>
          <a:ext cx="0" cy="0"/>
          <a:chOff x="0" y="0"/>
          <a:chExt cx="0" cy="0"/>
        </a:xfrm>
      </p:grpSpPr>
      <p:cxnSp>
        <p:nvCxnSpPr>
          <p:cNvPr id="282" name="Google Shape;282;p38"/>
          <p:cNvCxnSpPr/>
          <p:nvPr/>
        </p:nvCxnSpPr>
        <p:spPr>
          <a:xfrm>
            <a:off x="6096087" y="1794800"/>
            <a:ext cx="0" cy="2755200"/>
          </a:xfrm>
          <a:prstGeom prst="straightConnector1">
            <a:avLst/>
          </a:prstGeom>
          <a:noFill/>
          <a:ln cap="flat" cmpd="sng" w="19050">
            <a:solidFill>
              <a:schemeClr val="lt1"/>
            </a:solidFill>
            <a:prstDash val="solid"/>
            <a:round/>
            <a:headEnd len="med" w="med" type="none"/>
            <a:tailEnd len="med" w="med" type="none"/>
          </a:ln>
        </p:spPr>
      </p:cxnSp>
      <p:cxnSp>
        <p:nvCxnSpPr>
          <p:cNvPr id="283" name="Google Shape;283;p38"/>
          <p:cNvCxnSpPr/>
          <p:nvPr/>
        </p:nvCxnSpPr>
        <p:spPr>
          <a:xfrm>
            <a:off x="3048087" y="1794800"/>
            <a:ext cx="0" cy="2755200"/>
          </a:xfrm>
          <a:prstGeom prst="straightConnector1">
            <a:avLst/>
          </a:prstGeom>
          <a:noFill/>
          <a:ln cap="flat" cmpd="sng" w="19050">
            <a:solidFill>
              <a:schemeClr val="lt1"/>
            </a:solidFill>
            <a:prstDash val="solid"/>
            <a:round/>
            <a:headEnd len="med" w="med" type="none"/>
            <a:tailEnd len="med" w="med" type="none"/>
          </a:ln>
        </p:spPr>
      </p:cxnSp>
      <p:cxnSp>
        <p:nvCxnSpPr>
          <p:cNvPr id="284" name="Google Shape;284;p38"/>
          <p:cNvCxnSpPr/>
          <p:nvPr/>
        </p:nvCxnSpPr>
        <p:spPr>
          <a:xfrm>
            <a:off x="50" y="3174279"/>
            <a:ext cx="9144000" cy="0"/>
          </a:xfrm>
          <a:prstGeom prst="straightConnector1">
            <a:avLst/>
          </a:prstGeom>
          <a:noFill/>
          <a:ln cap="flat" cmpd="sng" w="19050">
            <a:solidFill>
              <a:schemeClr val="lt1"/>
            </a:solidFill>
            <a:prstDash val="solid"/>
            <a:round/>
            <a:headEnd len="med" w="med" type="none"/>
            <a:tailEnd len="med" w="med" type="none"/>
          </a:ln>
        </p:spPr>
      </p:cxnSp>
      <p:sp>
        <p:nvSpPr>
          <p:cNvPr id="285" name="Google Shape;285;p38"/>
          <p:cNvSpPr txBox="1"/>
          <p:nvPr>
            <p:ph idx="1" type="subTitle"/>
          </p:nvPr>
        </p:nvSpPr>
        <p:spPr>
          <a:xfrm>
            <a:off x="363200" y="2516650"/>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86" name="Google Shape;286;p38"/>
          <p:cNvSpPr txBox="1"/>
          <p:nvPr>
            <p:ph idx="2" type="subTitle"/>
          </p:nvPr>
        </p:nvSpPr>
        <p:spPr>
          <a:xfrm>
            <a:off x="361975" y="2227250"/>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87" name="Google Shape;287;p3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38"/>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89" name="Google Shape;289;p38"/>
          <p:cNvSpPr txBox="1"/>
          <p:nvPr>
            <p:ph type="title"/>
          </p:nvPr>
        </p:nvSpPr>
        <p:spPr>
          <a:xfrm>
            <a:off x="361975" y="962092"/>
            <a:ext cx="57186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p:txBody>
      </p:sp>
      <p:sp>
        <p:nvSpPr>
          <p:cNvPr id="290" name="Google Shape;290;p38"/>
          <p:cNvSpPr txBox="1"/>
          <p:nvPr>
            <p:ph idx="4" type="subTitle"/>
          </p:nvPr>
        </p:nvSpPr>
        <p:spPr>
          <a:xfrm>
            <a:off x="3411825" y="2516650"/>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91" name="Google Shape;291;p38"/>
          <p:cNvSpPr txBox="1"/>
          <p:nvPr>
            <p:ph idx="5" type="subTitle"/>
          </p:nvPr>
        </p:nvSpPr>
        <p:spPr>
          <a:xfrm>
            <a:off x="3410600" y="2227250"/>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92" name="Google Shape;292;p38"/>
          <p:cNvSpPr txBox="1"/>
          <p:nvPr>
            <p:ph idx="6" type="subTitle"/>
          </p:nvPr>
        </p:nvSpPr>
        <p:spPr>
          <a:xfrm>
            <a:off x="6460475" y="2516650"/>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93" name="Google Shape;293;p38"/>
          <p:cNvSpPr txBox="1"/>
          <p:nvPr>
            <p:ph idx="7" type="subTitle"/>
          </p:nvPr>
        </p:nvSpPr>
        <p:spPr>
          <a:xfrm>
            <a:off x="6459250" y="2227250"/>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94" name="Google Shape;294;p38"/>
          <p:cNvSpPr txBox="1"/>
          <p:nvPr>
            <p:ph idx="8" type="subTitle"/>
          </p:nvPr>
        </p:nvSpPr>
        <p:spPr>
          <a:xfrm>
            <a:off x="363200" y="3864775"/>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95" name="Google Shape;295;p38"/>
          <p:cNvSpPr txBox="1"/>
          <p:nvPr>
            <p:ph idx="9" type="subTitle"/>
          </p:nvPr>
        </p:nvSpPr>
        <p:spPr>
          <a:xfrm>
            <a:off x="361975" y="3575375"/>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96" name="Google Shape;296;p38"/>
          <p:cNvSpPr txBox="1"/>
          <p:nvPr>
            <p:ph idx="13" type="subTitle"/>
          </p:nvPr>
        </p:nvSpPr>
        <p:spPr>
          <a:xfrm>
            <a:off x="3411825" y="3864775"/>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97" name="Google Shape;297;p38"/>
          <p:cNvSpPr txBox="1"/>
          <p:nvPr>
            <p:ph idx="14" type="subTitle"/>
          </p:nvPr>
        </p:nvSpPr>
        <p:spPr>
          <a:xfrm>
            <a:off x="3410600" y="3575375"/>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98" name="Google Shape;298;p38"/>
          <p:cNvSpPr txBox="1"/>
          <p:nvPr>
            <p:ph idx="15" type="subTitle"/>
          </p:nvPr>
        </p:nvSpPr>
        <p:spPr>
          <a:xfrm>
            <a:off x="6460475" y="3864775"/>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99" name="Google Shape;299;p38"/>
          <p:cNvSpPr txBox="1"/>
          <p:nvPr>
            <p:ph idx="16" type="subTitle"/>
          </p:nvPr>
        </p:nvSpPr>
        <p:spPr>
          <a:xfrm>
            <a:off x="6459250" y="3575375"/>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 Alt 1">
  <p:cSld name="CUSTOM_4">
    <p:spTree>
      <p:nvGrpSpPr>
        <p:cNvPr id="300" name="Shape 300"/>
        <p:cNvGrpSpPr/>
        <p:nvPr/>
      </p:nvGrpSpPr>
      <p:grpSpPr>
        <a:xfrm>
          <a:off x="0" y="0"/>
          <a:ext cx="0" cy="0"/>
          <a:chOff x="0" y="0"/>
          <a:chExt cx="0" cy="0"/>
        </a:xfrm>
      </p:grpSpPr>
      <p:sp>
        <p:nvSpPr>
          <p:cNvPr id="301" name="Google Shape;301;p39"/>
          <p:cNvSpPr txBox="1"/>
          <p:nvPr>
            <p:ph idx="1" type="subTitle"/>
          </p:nvPr>
        </p:nvSpPr>
        <p:spPr>
          <a:xfrm>
            <a:off x="742900" y="2158550"/>
            <a:ext cx="3213000" cy="1386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302" name="Google Shape;302;p39"/>
          <p:cNvSpPr txBox="1"/>
          <p:nvPr>
            <p:ph idx="2" type="body"/>
          </p:nvPr>
        </p:nvSpPr>
        <p:spPr>
          <a:xfrm>
            <a:off x="742900" y="2381875"/>
            <a:ext cx="3213000" cy="461700"/>
          </a:xfrm>
          <a:prstGeom prst="rect">
            <a:avLst/>
          </a:prstGeom>
          <a:noFill/>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303" name="Google Shape;303;p39"/>
          <p:cNvSpPr/>
          <p:nvPr>
            <p:ph idx="3" type="pic"/>
          </p:nvPr>
        </p:nvSpPr>
        <p:spPr>
          <a:xfrm>
            <a:off x="5402575" y="0"/>
            <a:ext cx="3739800" cy="3129600"/>
          </a:xfrm>
          <a:prstGeom prst="rect">
            <a:avLst/>
          </a:prstGeom>
          <a:noFill/>
          <a:ln cap="flat" cmpd="sng" w="9525">
            <a:solidFill>
              <a:schemeClr val="accent6"/>
            </a:solidFill>
            <a:prstDash val="solid"/>
            <a:round/>
            <a:headEnd len="sm" w="sm" type="none"/>
            <a:tailEnd len="sm" w="sm" type="none"/>
          </a:ln>
        </p:spPr>
      </p:sp>
      <p:sp>
        <p:nvSpPr>
          <p:cNvPr id="304" name="Google Shape;304;p39"/>
          <p:cNvSpPr txBox="1"/>
          <p:nvPr>
            <p:ph type="title"/>
          </p:nvPr>
        </p:nvSpPr>
        <p:spPr>
          <a:xfrm>
            <a:off x="361975" y="988550"/>
            <a:ext cx="4297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305" name="Google Shape;305;p39"/>
          <p:cNvSpPr txBox="1"/>
          <p:nvPr>
            <p:ph idx="4" type="subTitle"/>
          </p:nvPr>
        </p:nvSpPr>
        <p:spPr>
          <a:xfrm>
            <a:off x="361975" y="732775"/>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3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39"/>
          <p:cNvSpPr txBox="1"/>
          <p:nvPr>
            <p:ph idx="5"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39"/>
          <p:cNvSpPr txBox="1"/>
          <p:nvPr>
            <p:ph idx="6" type="subTitle"/>
          </p:nvPr>
        </p:nvSpPr>
        <p:spPr>
          <a:xfrm>
            <a:off x="5785175" y="3335324"/>
            <a:ext cx="2991600" cy="2772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09" name="Google Shape;309;p39"/>
          <p:cNvSpPr txBox="1"/>
          <p:nvPr>
            <p:ph idx="7" type="subTitle"/>
          </p:nvPr>
        </p:nvSpPr>
        <p:spPr>
          <a:xfrm>
            <a:off x="742900" y="3910855"/>
            <a:ext cx="3213000" cy="138600"/>
          </a:xfrm>
          <a:prstGeom prst="rect">
            <a:avLst/>
          </a:prstGeom>
          <a:noFill/>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310" name="Google Shape;310;p39"/>
          <p:cNvSpPr txBox="1"/>
          <p:nvPr>
            <p:ph idx="8" type="body"/>
          </p:nvPr>
        </p:nvSpPr>
        <p:spPr>
          <a:xfrm>
            <a:off x="742900" y="4134180"/>
            <a:ext cx="3213000" cy="461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311" name="Google Shape;311;p39"/>
          <p:cNvSpPr txBox="1"/>
          <p:nvPr>
            <p:ph idx="9" type="subTitle"/>
          </p:nvPr>
        </p:nvSpPr>
        <p:spPr>
          <a:xfrm>
            <a:off x="742900" y="3050778"/>
            <a:ext cx="3213000" cy="138600"/>
          </a:xfrm>
          <a:prstGeom prst="rect">
            <a:avLst/>
          </a:prstGeom>
          <a:noFill/>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312" name="Google Shape;312;p39"/>
          <p:cNvSpPr txBox="1"/>
          <p:nvPr>
            <p:ph idx="13" type="body"/>
          </p:nvPr>
        </p:nvSpPr>
        <p:spPr>
          <a:xfrm>
            <a:off x="742900" y="3274103"/>
            <a:ext cx="3213000" cy="461700"/>
          </a:xfrm>
          <a:prstGeom prst="rect">
            <a:avLst/>
          </a:prstGeom>
          <a:noFill/>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313" name="Google Shape;313;p39"/>
          <p:cNvSpPr txBox="1"/>
          <p:nvPr>
            <p:ph idx="14" type="body"/>
          </p:nvPr>
        </p:nvSpPr>
        <p:spPr>
          <a:xfrm>
            <a:off x="5785175" y="4134175"/>
            <a:ext cx="2991600" cy="461700"/>
          </a:xfrm>
          <a:prstGeom prst="rect">
            <a:avLst/>
          </a:prstGeom>
        </p:spPr>
        <p:txBody>
          <a:bodyPr anchorCtr="0" anchor="b" bIns="0" lIns="0" spcFirstLastPara="1" rIns="0" wrap="square" tIns="0">
            <a:noAutofit/>
          </a:bodyPr>
          <a:lstStyle>
            <a:lvl1pPr indent="-292100" lvl="0" marL="457200">
              <a:spcBef>
                <a:spcPts val="0"/>
              </a:spcBef>
              <a:spcAft>
                <a:spcPts val="0"/>
              </a:spcAft>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SzPts val="1000"/>
              <a:buFont typeface="DM Sans Light"/>
              <a:buChar char="■"/>
              <a:defRPr sz="1000">
                <a:latin typeface="DM Sans Light"/>
                <a:ea typeface="DM Sans Light"/>
                <a:cs typeface="DM Sans Light"/>
                <a:sym typeface="DM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 Alt 2">
  <p:cSld name="CUSTOM_4_1">
    <p:spTree>
      <p:nvGrpSpPr>
        <p:cNvPr id="314" name="Shape 314"/>
        <p:cNvGrpSpPr/>
        <p:nvPr/>
      </p:nvGrpSpPr>
      <p:grpSpPr>
        <a:xfrm>
          <a:off x="0" y="0"/>
          <a:ext cx="0" cy="0"/>
          <a:chOff x="0" y="0"/>
          <a:chExt cx="0" cy="0"/>
        </a:xfrm>
      </p:grpSpPr>
      <p:sp>
        <p:nvSpPr>
          <p:cNvPr id="315" name="Google Shape;315;p40"/>
          <p:cNvSpPr/>
          <p:nvPr>
            <p:ph idx="2" type="pic"/>
          </p:nvPr>
        </p:nvSpPr>
        <p:spPr>
          <a:xfrm>
            <a:off x="75" y="0"/>
            <a:ext cx="2853300" cy="2436600"/>
          </a:xfrm>
          <a:prstGeom prst="rect">
            <a:avLst/>
          </a:prstGeom>
          <a:noFill/>
          <a:ln>
            <a:noFill/>
          </a:ln>
        </p:spPr>
      </p:sp>
      <p:sp>
        <p:nvSpPr>
          <p:cNvPr id="316" name="Google Shape;316;p4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40"/>
          <p:cNvSpPr txBox="1"/>
          <p:nvPr>
            <p:ph idx="1" type="subTitle"/>
          </p:nvPr>
        </p:nvSpPr>
        <p:spPr>
          <a:xfrm>
            <a:off x="361975" y="2614325"/>
            <a:ext cx="2061600" cy="2772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Four members">
  <p:cSld name="CUSTOM_5">
    <p:bg>
      <p:bgPr>
        <a:solidFill>
          <a:schemeClr val="lt1"/>
        </a:solidFill>
      </p:bgPr>
    </p:bg>
    <p:spTree>
      <p:nvGrpSpPr>
        <p:cNvPr id="318" name="Shape 318"/>
        <p:cNvGrpSpPr/>
        <p:nvPr/>
      </p:nvGrpSpPr>
      <p:grpSpPr>
        <a:xfrm>
          <a:off x="0" y="0"/>
          <a:ext cx="0" cy="0"/>
          <a:chOff x="0" y="0"/>
          <a:chExt cx="0" cy="0"/>
        </a:xfrm>
      </p:grpSpPr>
      <p:sp>
        <p:nvSpPr>
          <p:cNvPr id="319" name="Google Shape;319;p41"/>
          <p:cNvSpPr txBox="1"/>
          <p:nvPr>
            <p:ph idx="1" type="body"/>
          </p:nvPr>
        </p:nvSpPr>
        <p:spPr>
          <a:xfrm>
            <a:off x="352800"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320" name="Google Shape;320;p41"/>
          <p:cNvSpPr txBox="1"/>
          <p:nvPr>
            <p:ph idx="2" type="body"/>
          </p:nvPr>
        </p:nvSpPr>
        <p:spPr>
          <a:xfrm>
            <a:off x="7187875"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321" name="Google Shape;321;p41"/>
          <p:cNvSpPr txBox="1"/>
          <p:nvPr>
            <p:ph idx="3" type="body"/>
          </p:nvPr>
        </p:nvSpPr>
        <p:spPr>
          <a:xfrm>
            <a:off x="4924400"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322" name="Google Shape;322;p41"/>
          <p:cNvSpPr txBox="1"/>
          <p:nvPr>
            <p:ph idx="4" type="body"/>
          </p:nvPr>
        </p:nvSpPr>
        <p:spPr>
          <a:xfrm>
            <a:off x="2643063"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323" name="Google Shape;323;p41"/>
          <p:cNvSpPr/>
          <p:nvPr>
            <p:ph idx="5" type="pic"/>
          </p:nvPr>
        </p:nvSpPr>
        <p:spPr>
          <a:xfrm>
            <a:off x="2941550" y="1923334"/>
            <a:ext cx="991800" cy="991800"/>
          </a:xfrm>
          <a:prstGeom prst="rect">
            <a:avLst/>
          </a:prstGeom>
          <a:noFill/>
          <a:ln>
            <a:noFill/>
          </a:ln>
        </p:spPr>
      </p:sp>
      <p:sp>
        <p:nvSpPr>
          <p:cNvPr id="324" name="Google Shape;324;p41"/>
          <p:cNvSpPr/>
          <p:nvPr>
            <p:ph idx="6" type="pic"/>
          </p:nvPr>
        </p:nvSpPr>
        <p:spPr>
          <a:xfrm>
            <a:off x="5227063" y="1923334"/>
            <a:ext cx="991800" cy="991800"/>
          </a:xfrm>
          <a:prstGeom prst="rect">
            <a:avLst/>
          </a:prstGeom>
          <a:noFill/>
          <a:ln>
            <a:noFill/>
          </a:ln>
        </p:spPr>
      </p:sp>
      <p:sp>
        <p:nvSpPr>
          <p:cNvPr id="325" name="Google Shape;325;p41"/>
          <p:cNvSpPr/>
          <p:nvPr>
            <p:ph idx="7" type="pic"/>
          </p:nvPr>
        </p:nvSpPr>
        <p:spPr>
          <a:xfrm>
            <a:off x="7495263" y="1923334"/>
            <a:ext cx="991800" cy="991800"/>
          </a:xfrm>
          <a:prstGeom prst="rect">
            <a:avLst/>
          </a:prstGeom>
          <a:noFill/>
          <a:ln>
            <a:noFill/>
          </a:ln>
        </p:spPr>
      </p:sp>
      <p:cxnSp>
        <p:nvCxnSpPr>
          <p:cNvPr id="326" name="Google Shape;326;p41"/>
          <p:cNvCxnSpPr/>
          <p:nvPr/>
        </p:nvCxnSpPr>
        <p:spPr>
          <a:xfrm>
            <a:off x="2286125" y="1801500"/>
            <a:ext cx="0" cy="3342000"/>
          </a:xfrm>
          <a:prstGeom prst="straightConnector1">
            <a:avLst/>
          </a:prstGeom>
          <a:noFill/>
          <a:ln cap="flat" cmpd="sng" w="19050">
            <a:solidFill>
              <a:schemeClr val="lt1"/>
            </a:solidFill>
            <a:prstDash val="solid"/>
            <a:round/>
            <a:headEnd len="med" w="med" type="none"/>
            <a:tailEnd len="med" w="med" type="none"/>
          </a:ln>
        </p:spPr>
      </p:cxnSp>
      <p:cxnSp>
        <p:nvCxnSpPr>
          <p:cNvPr id="327" name="Google Shape;327;p41"/>
          <p:cNvCxnSpPr/>
          <p:nvPr/>
        </p:nvCxnSpPr>
        <p:spPr>
          <a:xfrm>
            <a:off x="4580525" y="1801500"/>
            <a:ext cx="0" cy="3342000"/>
          </a:xfrm>
          <a:prstGeom prst="straightConnector1">
            <a:avLst/>
          </a:prstGeom>
          <a:noFill/>
          <a:ln cap="flat" cmpd="sng" w="19050">
            <a:solidFill>
              <a:schemeClr val="lt1"/>
            </a:solidFill>
            <a:prstDash val="solid"/>
            <a:round/>
            <a:headEnd len="med" w="med" type="none"/>
            <a:tailEnd len="med" w="med" type="none"/>
          </a:ln>
        </p:spPr>
      </p:cxnSp>
      <p:cxnSp>
        <p:nvCxnSpPr>
          <p:cNvPr id="328" name="Google Shape;328;p41"/>
          <p:cNvCxnSpPr/>
          <p:nvPr/>
        </p:nvCxnSpPr>
        <p:spPr>
          <a:xfrm>
            <a:off x="6857075" y="1801500"/>
            <a:ext cx="0" cy="3342000"/>
          </a:xfrm>
          <a:prstGeom prst="straightConnector1">
            <a:avLst/>
          </a:prstGeom>
          <a:noFill/>
          <a:ln cap="flat" cmpd="sng" w="19050">
            <a:solidFill>
              <a:schemeClr val="lt1"/>
            </a:solidFill>
            <a:prstDash val="solid"/>
            <a:round/>
            <a:headEnd len="med" w="med" type="none"/>
            <a:tailEnd len="med" w="med" type="none"/>
          </a:ln>
        </p:spPr>
      </p:cxnSp>
      <p:sp>
        <p:nvSpPr>
          <p:cNvPr id="329" name="Google Shape;329;p41"/>
          <p:cNvSpPr/>
          <p:nvPr>
            <p:ph idx="8" type="pic"/>
          </p:nvPr>
        </p:nvSpPr>
        <p:spPr>
          <a:xfrm>
            <a:off x="651288" y="1923334"/>
            <a:ext cx="991800" cy="991800"/>
          </a:xfrm>
          <a:prstGeom prst="rect">
            <a:avLst/>
          </a:prstGeom>
          <a:noFill/>
          <a:ln>
            <a:noFill/>
          </a:ln>
        </p:spPr>
      </p:sp>
      <p:sp>
        <p:nvSpPr>
          <p:cNvPr id="330" name="Google Shape;330;p41"/>
          <p:cNvSpPr txBox="1"/>
          <p:nvPr>
            <p:ph type="title"/>
          </p:nvPr>
        </p:nvSpPr>
        <p:spPr>
          <a:xfrm>
            <a:off x="361975" y="962092"/>
            <a:ext cx="57186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p:txBody>
      </p:sp>
      <p:sp>
        <p:nvSpPr>
          <p:cNvPr id="331" name="Google Shape;331;p4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41"/>
          <p:cNvSpPr txBox="1"/>
          <p:nvPr>
            <p:ph idx="9"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33" name="Google Shape;333;p41"/>
          <p:cNvSpPr txBox="1"/>
          <p:nvPr>
            <p:ph idx="13" type="subTitle"/>
          </p:nvPr>
        </p:nvSpPr>
        <p:spPr>
          <a:xfrm>
            <a:off x="353250"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334" name="Google Shape;334;p41"/>
          <p:cNvSpPr txBox="1"/>
          <p:nvPr>
            <p:ph idx="14" type="subTitle"/>
          </p:nvPr>
        </p:nvSpPr>
        <p:spPr>
          <a:xfrm>
            <a:off x="353250"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335" name="Google Shape;335;p41"/>
          <p:cNvSpPr txBox="1"/>
          <p:nvPr>
            <p:ph idx="15" type="subTitle"/>
          </p:nvPr>
        </p:nvSpPr>
        <p:spPr>
          <a:xfrm>
            <a:off x="353250"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
        <p:nvSpPr>
          <p:cNvPr id="336" name="Google Shape;336;p41"/>
          <p:cNvSpPr txBox="1"/>
          <p:nvPr>
            <p:ph idx="16" type="subTitle"/>
          </p:nvPr>
        </p:nvSpPr>
        <p:spPr>
          <a:xfrm>
            <a:off x="7188325"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337" name="Google Shape;337;p41"/>
          <p:cNvSpPr txBox="1"/>
          <p:nvPr>
            <p:ph idx="17" type="subTitle"/>
          </p:nvPr>
        </p:nvSpPr>
        <p:spPr>
          <a:xfrm>
            <a:off x="7188325"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338" name="Google Shape;338;p41"/>
          <p:cNvSpPr txBox="1"/>
          <p:nvPr>
            <p:ph idx="18" type="subTitle"/>
          </p:nvPr>
        </p:nvSpPr>
        <p:spPr>
          <a:xfrm>
            <a:off x="7188325"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
        <p:nvSpPr>
          <p:cNvPr id="339" name="Google Shape;339;p41"/>
          <p:cNvSpPr txBox="1"/>
          <p:nvPr>
            <p:ph idx="19" type="subTitle"/>
          </p:nvPr>
        </p:nvSpPr>
        <p:spPr>
          <a:xfrm>
            <a:off x="4924850"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340" name="Google Shape;340;p41"/>
          <p:cNvSpPr txBox="1"/>
          <p:nvPr>
            <p:ph idx="20" type="subTitle"/>
          </p:nvPr>
        </p:nvSpPr>
        <p:spPr>
          <a:xfrm>
            <a:off x="4924850"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341" name="Google Shape;341;p41"/>
          <p:cNvSpPr txBox="1"/>
          <p:nvPr>
            <p:ph idx="21" type="subTitle"/>
          </p:nvPr>
        </p:nvSpPr>
        <p:spPr>
          <a:xfrm>
            <a:off x="4924850"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
        <p:nvSpPr>
          <p:cNvPr id="342" name="Google Shape;342;p41"/>
          <p:cNvSpPr txBox="1"/>
          <p:nvPr>
            <p:ph idx="22" type="subTitle"/>
          </p:nvPr>
        </p:nvSpPr>
        <p:spPr>
          <a:xfrm>
            <a:off x="2643513"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343" name="Google Shape;343;p41"/>
          <p:cNvSpPr txBox="1"/>
          <p:nvPr>
            <p:ph idx="23" type="subTitle"/>
          </p:nvPr>
        </p:nvSpPr>
        <p:spPr>
          <a:xfrm>
            <a:off x="2643513"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344" name="Google Shape;344;p41"/>
          <p:cNvSpPr txBox="1"/>
          <p:nvPr>
            <p:ph idx="24" type="subTitle"/>
          </p:nvPr>
        </p:nvSpPr>
        <p:spPr>
          <a:xfrm>
            <a:off x="2643513"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Eight members">
  <p:cSld name="CUSTOM_6">
    <p:spTree>
      <p:nvGrpSpPr>
        <p:cNvPr id="345" name="Shape 345"/>
        <p:cNvGrpSpPr/>
        <p:nvPr/>
      </p:nvGrpSpPr>
      <p:grpSpPr>
        <a:xfrm>
          <a:off x="0" y="0"/>
          <a:ext cx="0" cy="0"/>
          <a:chOff x="0" y="0"/>
          <a:chExt cx="0" cy="0"/>
        </a:xfrm>
      </p:grpSpPr>
      <p:sp>
        <p:nvSpPr>
          <p:cNvPr id="346" name="Google Shape;346;p42"/>
          <p:cNvSpPr txBox="1"/>
          <p:nvPr>
            <p:ph idx="1" type="subTitle"/>
          </p:nvPr>
        </p:nvSpPr>
        <p:spPr>
          <a:xfrm>
            <a:off x="6750600" y="1283963"/>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47" name="Google Shape;347;p42"/>
          <p:cNvSpPr txBox="1"/>
          <p:nvPr>
            <p:ph idx="2" type="subTitle"/>
          </p:nvPr>
        </p:nvSpPr>
        <p:spPr>
          <a:xfrm>
            <a:off x="6750600" y="1054750"/>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48" name="Google Shape;348;p42"/>
          <p:cNvSpPr txBox="1"/>
          <p:nvPr>
            <p:ph idx="3" type="subTitle"/>
          </p:nvPr>
        </p:nvSpPr>
        <p:spPr>
          <a:xfrm>
            <a:off x="6750600" y="1427900"/>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49" name="Google Shape;349;p42"/>
          <p:cNvSpPr/>
          <p:nvPr>
            <p:ph idx="4" type="pic"/>
          </p:nvPr>
        </p:nvSpPr>
        <p:spPr>
          <a:xfrm>
            <a:off x="6080709" y="1066100"/>
            <a:ext cx="530400" cy="530400"/>
          </a:xfrm>
          <a:prstGeom prst="rect">
            <a:avLst/>
          </a:prstGeom>
          <a:noFill/>
          <a:ln>
            <a:noFill/>
          </a:ln>
        </p:spPr>
      </p:sp>
      <p:sp>
        <p:nvSpPr>
          <p:cNvPr id="350" name="Google Shape;350;p42"/>
          <p:cNvSpPr txBox="1"/>
          <p:nvPr>
            <p:ph idx="5" type="subTitle"/>
          </p:nvPr>
        </p:nvSpPr>
        <p:spPr>
          <a:xfrm>
            <a:off x="3824550" y="1283963"/>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51" name="Google Shape;351;p42"/>
          <p:cNvSpPr txBox="1"/>
          <p:nvPr>
            <p:ph idx="6" type="subTitle"/>
          </p:nvPr>
        </p:nvSpPr>
        <p:spPr>
          <a:xfrm>
            <a:off x="3824550" y="1054750"/>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2" name="Google Shape;352;p42"/>
          <p:cNvSpPr txBox="1"/>
          <p:nvPr>
            <p:ph idx="7" type="subTitle"/>
          </p:nvPr>
        </p:nvSpPr>
        <p:spPr>
          <a:xfrm>
            <a:off x="3824550" y="1427900"/>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53" name="Google Shape;353;p42"/>
          <p:cNvSpPr/>
          <p:nvPr>
            <p:ph idx="8" type="pic"/>
          </p:nvPr>
        </p:nvSpPr>
        <p:spPr>
          <a:xfrm>
            <a:off x="3154659" y="1066100"/>
            <a:ext cx="530400" cy="530400"/>
          </a:xfrm>
          <a:prstGeom prst="rect">
            <a:avLst/>
          </a:prstGeom>
          <a:noFill/>
          <a:ln>
            <a:noFill/>
          </a:ln>
        </p:spPr>
      </p:sp>
      <p:sp>
        <p:nvSpPr>
          <p:cNvPr id="354" name="Google Shape;354;p42"/>
          <p:cNvSpPr txBox="1"/>
          <p:nvPr>
            <p:ph idx="9" type="subTitle"/>
          </p:nvPr>
        </p:nvSpPr>
        <p:spPr>
          <a:xfrm>
            <a:off x="6750600" y="2193728"/>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55" name="Google Shape;355;p42"/>
          <p:cNvSpPr txBox="1"/>
          <p:nvPr>
            <p:ph idx="13" type="subTitle"/>
          </p:nvPr>
        </p:nvSpPr>
        <p:spPr>
          <a:xfrm>
            <a:off x="6750600" y="1964514"/>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6" name="Google Shape;356;p42"/>
          <p:cNvSpPr txBox="1"/>
          <p:nvPr>
            <p:ph idx="14" type="subTitle"/>
          </p:nvPr>
        </p:nvSpPr>
        <p:spPr>
          <a:xfrm>
            <a:off x="6750600" y="2337664"/>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57" name="Google Shape;357;p42"/>
          <p:cNvSpPr/>
          <p:nvPr>
            <p:ph idx="15" type="pic"/>
          </p:nvPr>
        </p:nvSpPr>
        <p:spPr>
          <a:xfrm>
            <a:off x="6080709" y="1975864"/>
            <a:ext cx="530400" cy="530400"/>
          </a:xfrm>
          <a:prstGeom prst="rect">
            <a:avLst/>
          </a:prstGeom>
          <a:noFill/>
          <a:ln>
            <a:noFill/>
          </a:ln>
        </p:spPr>
      </p:sp>
      <p:sp>
        <p:nvSpPr>
          <p:cNvPr id="358" name="Google Shape;358;p42"/>
          <p:cNvSpPr txBox="1"/>
          <p:nvPr>
            <p:ph idx="16" type="subTitle"/>
          </p:nvPr>
        </p:nvSpPr>
        <p:spPr>
          <a:xfrm>
            <a:off x="3824550" y="2193728"/>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59" name="Google Shape;359;p42"/>
          <p:cNvSpPr txBox="1"/>
          <p:nvPr>
            <p:ph idx="17" type="subTitle"/>
          </p:nvPr>
        </p:nvSpPr>
        <p:spPr>
          <a:xfrm>
            <a:off x="3824550" y="1964514"/>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60" name="Google Shape;360;p42"/>
          <p:cNvSpPr txBox="1"/>
          <p:nvPr>
            <p:ph idx="18" type="subTitle"/>
          </p:nvPr>
        </p:nvSpPr>
        <p:spPr>
          <a:xfrm>
            <a:off x="3824550" y="2337664"/>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61" name="Google Shape;361;p42"/>
          <p:cNvSpPr/>
          <p:nvPr>
            <p:ph idx="19" type="pic"/>
          </p:nvPr>
        </p:nvSpPr>
        <p:spPr>
          <a:xfrm>
            <a:off x="3154659" y="1975864"/>
            <a:ext cx="530400" cy="530400"/>
          </a:xfrm>
          <a:prstGeom prst="rect">
            <a:avLst/>
          </a:prstGeom>
          <a:noFill/>
          <a:ln>
            <a:noFill/>
          </a:ln>
        </p:spPr>
      </p:sp>
      <p:sp>
        <p:nvSpPr>
          <p:cNvPr id="362" name="Google Shape;362;p42"/>
          <p:cNvSpPr txBox="1"/>
          <p:nvPr>
            <p:ph idx="20" type="subTitle"/>
          </p:nvPr>
        </p:nvSpPr>
        <p:spPr>
          <a:xfrm>
            <a:off x="6750600" y="3101715"/>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63" name="Google Shape;363;p42"/>
          <p:cNvSpPr txBox="1"/>
          <p:nvPr>
            <p:ph idx="21" type="subTitle"/>
          </p:nvPr>
        </p:nvSpPr>
        <p:spPr>
          <a:xfrm>
            <a:off x="6750600" y="2872502"/>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64" name="Google Shape;364;p42"/>
          <p:cNvSpPr txBox="1"/>
          <p:nvPr>
            <p:ph idx="22" type="subTitle"/>
          </p:nvPr>
        </p:nvSpPr>
        <p:spPr>
          <a:xfrm>
            <a:off x="6750600" y="3245652"/>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65" name="Google Shape;365;p42"/>
          <p:cNvSpPr/>
          <p:nvPr>
            <p:ph idx="23" type="pic"/>
          </p:nvPr>
        </p:nvSpPr>
        <p:spPr>
          <a:xfrm>
            <a:off x="6080709" y="2883852"/>
            <a:ext cx="530400" cy="530400"/>
          </a:xfrm>
          <a:prstGeom prst="rect">
            <a:avLst/>
          </a:prstGeom>
          <a:noFill/>
          <a:ln>
            <a:noFill/>
          </a:ln>
        </p:spPr>
      </p:sp>
      <p:sp>
        <p:nvSpPr>
          <p:cNvPr id="366" name="Google Shape;366;p42"/>
          <p:cNvSpPr txBox="1"/>
          <p:nvPr>
            <p:ph idx="24" type="subTitle"/>
          </p:nvPr>
        </p:nvSpPr>
        <p:spPr>
          <a:xfrm>
            <a:off x="3824550" y="3101715"/>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67" name="Google Shape;367;p42"/>
          <p:cNvSpPr txBox="1"/>
          <p:nvPr>
            <p:ph idx="25" type="subTitle"/>
          </p:nvPr>
        </p:nvSpPr>
        <p:spPr>
          <a:xfrm>
            <a:off x="3824550" y="2872502"/>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68" name="Google Shape;368;p42"/>
          <p:cNvSpPr txBox="1"/>
          <p:nvPr>
            <p:ph idx="26" type="subTitle"/>
          </p:nvPr>
        </p:nvSpPr>
        <p:spPr>
          <a:xfrm>
            <a:off x="3824550" y="3245652"/>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69" name="Google Shape;369;p42"/>
          <p:cNvSpPr/>
          <p:nvPr>
            <p:ph idx="27" type="pic"/>
          </p:nvPr>
        </p:nvSpPr>
        <p:spPr>
          <a:xfrm>
            <a:off x="3154659" y="2883852"/>
            <a:ext cx="530400" cy="530400"/>
          </a:xfrm>
          <a:prstGeom prst="rect">
            <a:avLst/>
          </a:prstGeom>
          <a:noFill/>
          <a:ln>
            <a:noFill/>
          </a:ln>
        </p:spPr>
      </p:sp>
      <p:sp>
        <p:nvSpPr>
          <p:cNvPr id="370" name="Google Shape;370;p42"/>
          <p:cNvSpPr txBox="1"/>
          <p:nvPr>
            <p:ph idx="28" type="subTitle"/>
          </p:nvPr>
        </p:nvSpPr>
        <p:spPr>
          <a:xfrm>
            <a:off x="6750600" y="4022919"/>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71" name="Google Shape;371;p42"/>
          <p:cNvSpPr txBox="1"/>
          <p:nvPr>
            <p:ph idx="29" type="subTitle"/>
          </p:nvPr>
        </p:nvSpPr>
        <p:spPr>
          <a:xfrm>
            <a:off x="6750600" y="3793706"/>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72" name="Google Shape;372;p42"/>
          <p:cNvSpPr txBox="1"/>
          <p:nvPr>
            <p:ph idx="30" type="subTitle"/>
          </p:nvPr>
        </p:nvSpPr>
        <p:spPr>
          <a:xfrm>
            <a:off x="6750600" y="4166856"/>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73" name="Google Shape;373;p42"/>
          <p:cNvSpPr/>
          <p:nvPr>
            <p:ph idx="31" type="pic"/>
          </p:nvPr>
        </p:nvSpPr>
        <p:spPr>
          <a:xfrm>
            <a:off x="6080709" y="3805056"/>
            <a:ext cx="530400" cy="530400"/>
          </a:xfrm>
          <a:prstGeom prst="rect">
            <a:avLst/>
          </a:prstGeom>
          <a:noFill/>
          <a:ln>
            <a:noFill/>
          </a:ln>
        </p:spPr>
      </p:sp>
      <p:sp>
        <p:nvSpPr>
          <p:cNvPr id="374" name="Google Shape;374;p42"/>
          <p:cNvSpPr txBox="1"/>
          <p:nvPr>
            <p:ph idx="32" type="subTitle"/>
          </p:nvPr>
        </p:nvSpPr>
        <p:spPr>
          <a:xfrm>
            <a:off x="3824550" y="4022919"/>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75" name="Google Shape;375;p42"/>
          <p:cNvSpPr txBox="1"/>
          <p:nvPr>
            <p:ph idx="33" type="subTitle"/>
          </p:nvPr>
        </p:nvSpPr>
        <p:spPr>
          <a:xfrm>
            <a:off x="3824550" y="3793706"/>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76" name="Google Shape;376;p42"/>
          <p:cNvSpPr txBox="1"/>
          <p:nvPr>
            <p:ph idx="34" type="subTitle"/>
          </p:nvPr>
        </p:nvSpPr>
        <p:spPr>
          <a:xfrm>
            <a:off x="3824550" y="4166856"/>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77" name="Google Shape;377;p42"/>
          <p:cNvSpPr/>
          <p:nvPr>
            <p:ph idx="35" type="pic"/>
          </p:nvPr>
        </p:nvSpPr>
        <p:spPr>
          <a:xfrm>
            <a:off x="3154659" y="3805056"/>
            <a:ext cx="530400" cy="530400"/>
          </a:xfrm>
          <a:prstGeom prst="rect">
            <a:avLst/>
          </a:prstGeom>
          <a:noFill/>
          <a:ln>
            <a:noFill/>
          </a:ln>
        </p:spPr>
      </p:sp>
      <p:sp>
        <p:nvSpPr>
          <p:cNvPr id="378" name="Google Shape;378;p42"/>
          <p:cNvSpPr txBox="1"/>
          <p:nvPr>
            <p:ph type="title"/>
          </p:nvPr>
        </p:nvSpPr>
        <p:spPr>
          <a:xfrm>
            <a:off x="361975" y="962100"/>
            <a:ext cx="24507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sz="3600"/>
            </a:lvl2pPr>
            <a:lvl3pPr lvl="2">
              <a:lnSpc>
                <a:spcPct val="90000"/>
              </a:lnSpc>
              <a:spcBef>
                <a:spcPts val="0"/>
              </a:spcBef>
              <a:spcAft>
                <a:spcPts val="0"/>
              </a:spcAft>
              <a:buNone/>
              <a:defRPr sz="3600"/>
            </a:lvl3pPr>
            <a:lvl4pPr lvl="3">
              <a:lnSpc>
                <a:spcPct val="90000"/>
              </a:lnSpc>
              <a:spcBef>
                <a:spcPts val="0"/>
              </a:spcBef>
              <a:spcAft>
                <a:spcPts val="0"/>
              </a:spcAft>
              <a:buNone/>
              <a:defRPr sz="3600"/>
            </a:lvl4pPr>
            <a:lvl5pPr lvl="4">
              <a:lnSpc>
                <a:spcPct val="90000"/>
              </a:lnSpc>
              <a:spcBef>
                <a:spcPts val="0"/>
              </a:spcBef>
              <a:spcAft>
                <a:spcPts val="0"/>
              </a:spcAft>
              <a:buNone/>
              <a:defRPr sz="3600"/>
            </a:lvl5pPr>
            <a:lvl6pPr lvl="5">
              <a:lnSpc>
                <a:spcPct val="90000"/>
              </a:lnSpc>
              <a:spcBef>
                <a:spcPts val="0"/>
              </a:spcBef>
              <a:spcAft>
                <a:spcPts val="0"/>
              </a:spcAft>
              <a:buNone/>
              <a:defRPr sz="3600"/>
            </a:lvl6pPr>
            <a:lvl7pPr lvl="6">
              <a:lnSpc>
                <a:spcPct val="90000"/>
              </a:lnSpc>
              <a:spcBef>
                <a:spcPts val="0"/>
              </a:spcBef>
              <a:spcAft>
                <a:spcPts val="0"/>
              </a:spcAft>
              <a:buNone/>
              <a:defRPr sz="3600"/>
            </a:lvl7pPr>
            <a:lvl8pPr lvl="7">
              <a:lnSpc>
                <a:spcPct val="90000"/>
              </a:lnSpc>
              <a:spcBef>
                <a:spcPts val="0"/>
              </a:spcBef>
              <a:spcAft>
                <a:spcPts val="0"/>
              </a:spcAft>
              <a:buNone/>
              <a:defRPr sz="3600"/>
            </a:lvl8pPr>
            <a:lvl9pPr lvl="8">
              <a:lnSpc>
                <a:spcPct val="90000"/>
              </a:lnSpc>
              <a:spcBef>
                <a:spcPts val="0"/>
              </a:spcBef>
              <a:spcAft>
                <a:spcPts val="0"/>
              </a:spcAft>
              <a:buNone/>
              <a:defRPr sz="3600"/>
            </a:lvl9pPr>
          </a:lstStyle>
          <a:p/>
        </p:txBody>
      </p:sp>
      <p:sp>
        <p:nvSpPr>
          <p:cNvPr id="379" name="Google Shape;379;p4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0" name="Google Shape;380;p42"/>
          <p:cNvSpPr txBox="1"/>
          <p:nvPr>
            <p:ph idx="36"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otlight - Alt 2">
  <p:cSld name="CUSTOM_7_1">
    <p:bg>
      <p:bgPr>
        <a:solidFill>
          <a:schemeClr val="accent2"/>
        </a:solidFill>
      </p:bgPr>
    </p:bg>
    <p:spTree>
      <p:nvGrpSpPr>
        <p:cNvPr id="381" name="Shape 381"/>
        <p:cNvGrpSpPr/>
        <p:nvPr/>
      </p:nvGrpSpPr>
      <p:grpSpPr>
        <a:xfrm>
          <a:off x="0" y="0"/>
          <a:ext cx="0" cy="0"/>
          <a:chOff x="0" y="0"/>
          <a:chExt cx="0" cy="0"/>
        </a:xfrm>
      </p:grpSpPr>
      <p:sp>
        <p:nvSpPr>
          <p:cNvPr id="382" name="Google Shape;382;p43"/>
          <p:cNvSpPr/>
          <p:nvPr/>
        </p:nvSpPr>
        <p:spPr>
          <a:xfrm>
            <a:off x="0" y="0"/>
            <a:ext cx="456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383" name="Google Shape;383;p43"/>
          <p:cNvSpPr txBox="1"/>
          <p:nvPr>
            <p:ph type="title"/>
          </p:nvPr>
        </p:nvSpPr>
        <p:spPr>
          <a:xfrm>
            <a:off x="4975925" y="989088"/>
            <a:ext cx="3783600" cy="5877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sz="3600"/>
            </a:lvl2pPr>
            <a:lvl3pPr lvl="2">
              <a:lnSpc>
                <a:spcPct val="90000"/>
              </a:lnSpc>
              <a:spcBef>
                <a:spcPts val="0"/>
              </a:spcBef>
              <a:spcAft>
                <a:spcPts val="0"/>
              </a:spcAft>
              <a:buNone/>
              <a:defRPr sz="3600"/>
            </a:lvl3pPr>
            <a:lvl4pPr lvl="3">
              <a:lnSpc>
                <a:spcPct val="90000"/>
              </a:lnSpc>
              <a:spcBef>
                <a:spcPts val="0"/>
              </a:spcBef>
              <a:spcAft>
                <a:spcPts val="0"/>
              </a:spcAft>
              <a:buNone/>
              <a:defRPr sz="3600"/>
            </a:lvl4pPr>
            <a:lvl5pPr lvl="4">
              <a:lnSpc>
                <a:spcPct val="90000"/>
              </a:lnSpc>
              <a:spcBef>
                <a:spcPts val="0"/>
              </a:spcBef>
              <a:spcAft>
                <a:spcPts val="0"/>
              </a:spcAft>
              <a:buNone/>
              <a:defRPr sz="3600"/>
            </a:lvl5pPr>
            <a:lvl6pPr lvl="5">
              <a:lnSpc>
                <a:spcPct val="90000"/>
              </a:lnSpc>
              <a:spcBef>
                <a:spcPts val="0"/>
              </a:spcBef>
              <a:spcAft>
                <a:spcPts val="0"/>
              </a:spcAft>
              <a:buNone/>
              <a:defRPr sz="3600"/>
            </a:lvl6pPr>
            <a:lvl7pPr lvl="6">
              <a:lnSpc>
                <a:spcPct val="90000"/>
              </a:lnSpc>
              <a:spcBef>
                <a:spcPts val="0"/>
              </a:spcBef>
              <a:spcAft>
                <a:spcPts val="0"/>
              </a:spcAft>
              <a:buNone/>
              <a:defRPr sz="3600"/>
            </a:lvl7pPr>
            <a:lvl8pPr lvl="7">
              <a:lnSpc>
                <a:spcPct val="90000"/>
              </a:lnSpc>
              <a:spcBef>
                <a:spcPts val="0"/>
              </a:spcBef>
              <a:spcAft>
                <a:spcPts val="0"/>
              </a:spcAft>
              <a:buNone/>
              <a:defRPr sz="3600"/>
            </a:lvl8pPr>
            <a:lvl9pPr lvl="8">
              <a:lnSpc>
                <a:spcPct val="90000"/>
              </a:lnSpc>
              <a:spcBef>
                <a:spcPts val="0"/>
              </a:spcBef>
              <a:spcAft>
                <a:spcPts val="0"/>
              </a:spcAft>
              <a:buNone/>
              <a:defRPr sz="3600"/>
            </a:lvl9pPr>
          </a:lstStyle>
          <a:p/>
        </p:txBody>
      </p:sp>
      <p:sp>
        <p:nvSpPr>
          <p:cNvPr id="384" name="Google Shape;384;p43"/>
          <p:cNvSpPr/>
          <p:nvPr>
            <p:ph idx="2" type="pic"/>
          </p:nvPr>
        </p:nvSpPr>
        <p:spPr>
          <a:xfrm flipH="1">
            <a:off x="953803" y="1066100"/>
            <a:ext cx="2664300" cy="3002700"/>
          </a:xfrm>
          <a:prstGeom prst="rect">
            <a:avLst/>
          </a:prstGeom>
          <a:noFill/>
          <a:ln>
            <a:noFill/>
          </a:ln>
        </p:spPr>
      </p:sp>
      <p:sp>
        <p:nvSpPr>
          <p:cNvPr id="385" name="Google Shape;385;p43"/>
          <p:cNvSpPr txBox="1"/>
          <p:nvPr>
            <p:ph idx="1" type="body"/>
          </p:nvPr>
        </p:nvSpPr>
        <p:spPr>
          <a:xfrm>
            <a:off x="4975925" y="4125662"/>
            <a:ext cx="3783600" cy="461700"/>
          </a:xfrm>
          <a:prstGeom prst="rect">
            <a:avLst/>
          </a:prstGeom>
          <a:noFill/>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386" name="Google Shape;386;p4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7" name="Google Shape;387;p43"/>
          <p:cNvSpPr txBox="1"/>
          <p:nvPr>
            <p:ph idx="3" type="body"/>
          </p:nvPr>
        </p:nvSpPr>
        <p:spPr>
          <a:xfrm>
            <a:off x="4975925" y="1943891"/>
            <a:ext cx="3783600" cy="1243200"/>
          </a:xfrm>
          <a:prstGeom prst="rect">
            <a:avLst/>
          </a:prstGeom>
          <a:noFill/>
        </p:spPr>
        <p:txBody>
          <a:bodyPr anchorCtr="0" anchor="t" bIns="0" lIns="0" spcFirstLastPara="1" rIns="0" wrap="square" tIns="0">
            <a:noAutofit/>
          </a:bodyPr>
          <a:lstStyle>
            <a:lvl1pPr indent="-330200" lvl="0" marL="457200">
              <a:spcBef>
                <a:spcPts val="0"/>
              </a:spcBef>
              <a:spcAft>
                <a:spcPts val="0"/>
              </a:spcAft>
              <a:buClr>
                <a:schemeClr val="lt1"/>
              </a:buClr>
              <a:buSzPts val="1600"/>
              <a:buFont typeface="Newsreader"/>
              <a:buChar char="●"/>
              <a:defRPr sz="1600">
                <a:latin typeface="Newsreader"/>
                <a:ea typeface="Newsreader"/>
                <a:cs typeface="Newsreader"/>
                <a:sym typeface="Newsreader"/>
              </a:defRPr>
            </a:lvl1pPr>
            <a:lvl2pPr indent="-330200" lvl="1" marL="914400">
              <a:spcBef>
                <a:spcPts val="0"/>
              </a:spcBef>
              <a:spcAft>
                <a:spcPts val="0"/>
              </a:spcAft>
              <a:buClr>
                <a:schemeClr val="lt1"/>
              </a:buClr>
              <a:buSzPts val="1600"/>
              <a:buFont typeface="Newsreader"/>
              <a:buChar char="○"/>
              <a:defRPr sz="1600">
                <a:latin typeface="Newsreader"/>
                <a:ea typeface="Newsreader"/>
                <a:cs typeface="Newsreader"/>
                <a:sym typeface="Newsreader"/>
              </a:defRPr>
            </a:lvl2pPr>
            <a:lvl3pPr indent="-330200" lvl="2" marL="1371600">
              <a:spcBef>
                <a:spcPts val="0"/>
              </a:spcBef>
              <a:spcAft>
                <a:spcPts val="0"/>
              </a:spcAft>
              <a:buClr>
                <a:schemeClr val="lt1"/>
              </a:buClr>
              <a:buSzPts val="1600"/>
              <a:buFont typeface="Newsreader"/>
              <a:buChar char="■"/>
              <a:defRPr sz="1600">
                <a:latin typeface="Newsreader"/>
                <a:ea typeface="Newsreader"/>
                <a:cs typeface="Newsreader"/>
                <a:sym typeface="Newsreader"/>
              </a:defRPr>
            </a:lvl3pPr>
            <a:lvl4pPr indent="-330200" lvl="3" marL="1828800">
              <a:spcBef>
                <a:spcPts val="0"/>
              </a:spcBef>
              <a:spcAft>
                <a:spcPts val="0"/>
              </a:spcAft>
              <a:buClr>
                <a:schemeClr val="lt1"/>
              </a:buClr>
              <a:buSzPts val="1600"/>
              <a:buFont typeface="Newsreader"/>
              <a:buChar char="●"/>
              <a:defRPr sz="1600">
                <a:latin typeface="Newsreader"/>
                <a:ea typeface="Newsreader"/>
                <a:cs typeface="Newsreader"/>
                <a:sym typeface="Newsreader"/>
              </a:defRPr>
            </a:lvl4pPr>
            <a:lvl5pPr indent="-330200" lvl="4" marL="2286000">
              <a:spcBef>
                <a:spcPts val="0"/>
              </a:spcBef>
              <a:spcAft>
                <a:spcPts val="0"/>
              </a:spcAft>
              <a:buClr>
                <a:schemeClr val="lt1"/>
              </a:buClr>
              <a:buSzPts val="1600"/>
              <a:buFont typeface="Newsreader"/>
              <a:buChar char="○"/>
              <a:defRPr sz="1600">
                <a:latin typeface="Newsreader"/>
                <a:ea typeface="Newsreader"/>
                <a:cs typeface="Newsreader"/>
                <a:sym typeface="Newsreader"/>
              </a:defRPr>
            </a:lvl5pPr>
            <a:lvl6pPr indent="-330200" lvl="5" marL="2743200">
              <a:spcBef>
                <a:spcPts val="0"/>
              </a:spcBef>
              <a:spcAft>
                <a:spcPts val="0"/>
              </a:spcAft>
              <a:buClr>
                <a:schemeClr val="lt1"/>
              </a:buClr>
              <a:buSzPts val="1600"/>
              <a:buFont typeface="Newsreader"/>
              <a:buChar char="■"/>
              <a:defRPr sz="1600">
                <a:latin typeface="Newsreader"/>
                <a:ea typeface="Newsreader"/>
                <a:cs typeface="Newsreader"/>
                <a:sym typeface="Newsreader"/>
              </a:defRPr>
            </a:lvl6pPr>
            <a:lvl7pPr indent="-330200" lvl="6" marL="3200400">
              <a:spcBef>
                <a:spcPts val="0"/>
              </a:spcBef>
              <a:spcAft>
                <a:spcPts val="0"/>
              </a:spcAft>
              <a:buClr>
                <a:schemeClr val="lt1"/>
              </a:buClr>
              <a:buSzPts val="1600"/>
              <a:buFont typeface="Newsreader"/>
              <a:buChar char="●"/>
              <a:defRPr sz="1600">
                <a:latin typeface="Newsreader"/>
                <a:ea typeface="Newsreader"/>
                <a:cs typeface="Newsreader"/>
                <a:sym typeface="Newsreader"/>
              </a:defRPr>
            </a:lvl7pPr>
            <a:lvl8pPr indent="-330200" lvl="7" marL="3657600">
              <a:spcBef>
                <a:spcPts val="0"/>
              </a:spcBef>
              <a:spcAft>
                <a:spcPts val="0"/>
              </a:spcAft>
              <a:buClr>
                <a:schemeClr val="lt1"/>
              </a:buClr>
              <a:buSzPts val="1600"/>
              <a:buFont typeface="Newsreader"/>
              <a:buChar char="○"/>
              <a:defRPr sz="1600">
                <a:latin typeface="Newsreader"/>
                <a:ea typeface="Newsreader"/>
                <a:cs typeface="Newsreader"/>
                <a:sym typeface="Newsreader"/>
              </a:defRPr>
            </a:lvl8pPr>
            <a:lvl9pPr indent="-330200" lvl="8" marL="4114800">
              <a:spcBef>
                <a:spcPts val="0"/>
              </a:spcBef>
              <a:spcAft>
                <a:spcPts val="0"/>
              </a:spcAft>
              <a:buClr>
                <a:schemeClr val="lt1"/>
              </a:buClr>
              <a:buSzPts val="1600"/>
              <a:buFont typeface="Newsreader"/>
              <a:buChar char="■"/>
              <a:defRPr sz="1600">
                <a:latin typeface="Newsreader"/>
                <a:ea typeface="Newsreader"/>
                <a:cs typeface="Newsreader"/>
                <a:sym typeface="Newsreader"/>
              </a:defRPr>
            </a:lvl9pPr>
          </a:lstStyle>
          <a:p/>
        </p:txBody>
      </p:sp>
      <p:sp>
        <p:nvSpPr>
          <p:cNvPr id="388" name="Google Shape;388;p43"/>
          <p:cNvSpPr txBox="1"/>
          <p:nvPr>
            <p:ph idx="4" type="subTitle"/>
          </p:nvPr>
        </p:nvSpPr>
        <p:spPr>
          <a:xfrm>
            <a:off x="4975925" y="732775"/>
            <a:ext cx="37836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389" name="Google Shape;389;p43"/>
          <p:cNvSpPr txBox="1"/>
          <p:nvPr>
            <p:ph idx="5" type="subTitle"/>
          </p:nvPr>
        </p:nvSpPr>
        <p:spPr>
          <a:xfrm>
            <a:off x="4975925" y="1647132"/>
            <a:ext cx="3783600" cy="1386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390" name="Google Shape;390;p43"/>
          <p:cNvSpPr txBox="1"/>
          <p:nvPr>
            <p:ph idx="6"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background">
  <p:cSld name="CUSTOM_8">
    <p:spTree>
      <p:nvGrpSpPr>
        <p:cNvPr id="391" name="Shape 391"/>
        <p:cNvGrpSpPr/>
        <p:nvPr/>
      </p:nvGrpSpPr>
      <p:grpSpPr>
        <a:xfrm>
          <a:off x="0" y="0"/>
          <a:ext cx="0" cy="0"/>
          <a:chOff x="0" y="0"/>
          <a:chExt cx="0" cy="0"/>
        </a:xfrm>
      </p:grpSpPr>
      <p:grpSp>
        <p:nvGrpSpPr>
          <p:cNvPr id="392" name="Google Shape;392;p44"/>
          <p:cNvGrpSpPr/>
          <p:nvPr/>
        </p:nvGrpSpPr>
        <p:grpSpPr>
          <a:xfrm>
            <a:off x="49" y="514398"/>
            <a:ext cx="9144297" cy="4115162"/>
            <a:chOff x="-18500" y="514395"/>
            <a:chExt cx="9219900" cy="4115162"/>
          </a:xfrm>
        </p:grpSpPr>
        <p:cxnSp>
          <p:nvCxnSpPr>
            <p:cNvPr id="393" name="Google Shape;393;p44"/>
            <p:cNvCxnSpPr/>
            <p:nvPr/>
          </p:nvCxnSpPr>
          <p:spPr>
            <a:xfrm>
              <a:off x="-18500" y="1028790"/>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4" name="Google Shape;394;p44"/>
            <p:cNvCxnSpPr/>
            <p:nvPr/>
          </p:nvCxnSpPr>
          <p:spPr>
            <a:xfrm>
              <a:off x="-18500" y="4629557"/>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5" name="Google Shape;395;p44"/>
            <p:cNvCxnSpPr/>
            <p:nvPr/>
          </p:nvCxnSpPr>
          <p:spPr>
            <a:xfrm>
              <a:off x="-18500" y="4115162"/>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6" name="Google Shape;396;p44"/>
            <p:cNvCxnSpPr/>
            <p:nvPr/>
          </p:nvCxnSpPr>
          <p:spPr>
            <a:xfrm>
              <a:off x="-18500" y="3600767"/>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7" name="Google Shape;397;p44"/>
            <p:cNvCxnSpPr/>
            <p:nvPr/>
          </p:nvCxnSpPr>
          <p:spPr>
            <a:xfrm>
              <a:off x="-18500" y="3086371"/>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8" name="Google Shape;398;p44"/>
            <p:cNvCxnSpPr/>
            <p:nvPr/>
          </p:nvCxnSpPr>
          <p:spPr>
            <a:xfrm>
              <a:off x="-18500" y="2571976"/>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9" name="Google Shape;399;p44"/>
            <p:cNvCxnSpPr/>
            <p:nvPr/>
          </p:nvCxnSpPr>
          <p:spPr>
            <a:xfrm>
              <a:off x="-18500" y="2057581"/>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400" name="Google Shape;400;p44"/>
            <p:cNvCxnSpPr/>
            <p:nvPr/>
          </p:nvCxnSpPr>
          <p:spPr>
            <a:xfrm>
              <a:off x="-18500" y="1543186"/>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401" name="Google Shape;401;p44"/>
            <p:cNvCxnSpPr/>
            <p:nvPr/>
          </p:nvCxnSpPr>
          <p:spPr>
            <a:xfrm>
              <a:off x="-18500" y="514395"/>
              <a:ext cx="9219900" cy="0"/>
            </a:xfrm>
            <a:prstGeom prst="straightConnector1">
              <a:avLst/>
            </a:prstGeom>
            <a:noFill/>
            <a:ln cap="flat" cmpd="sng" w="9525">
              <a:solidFill>
                <a:schemeClr val="accent6"/>
              </a:solidFill>
              <a:prstDash val="solid"/>
              <a:round/>
              <a:headEnd len="med" w="med" type="none"/>
              <a:tailEnd len="med" w="med" type="none"/>
            </a:ln>
          </p:spPr>
        </p:cxnSp>
      </p:grpSp>
      <p:sp>
        <p:nvSpPr>
          <p:cNvPr id="402" name="Google Shape;402;p4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44"/>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4" name="Google Shape;404;p44"/>
          <p:cNvSpPr txBox="1"/>
          <p:nvPr>
            <p:ph idx="2" type="subTitle"/>
          </p:nvPr>
        </p:nvSpPr>
        <p:spPr>
          <a:xfrm>
            <a:off x="361975" y="732775"/>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CUSTOM_8_1">
    <p:bg>
      <p:bgPr>
        <a:solidFill>
          <a:schemeClr val="accent2"/>
        </a:solidFill>
      </p:bgPr>
    </p:bg>
    <p:spTree>
      <p:nvGrpSpPr>
        <p:cNvPr id="405" name="Shape 405"/>
        <p:cNvGrpSpPr/>
        <p:nvPr/>
      </p:nvGrpSpPr>
      <p:grpSpPr>
        <a:xfrm>
          <a:off x="0" y="0"/>
          <a:ext cx="0" cy="0"/>
          <a:chOff x="0" y="0"/>
          <a:chExt cx="0" cy="0"/>
        </a:xfrm>
      </p:grpSpPr>
      <p:sp>
        <p:nvSpPr>
          <p:cNvPr id="406" name="Google Shape;406;p45"/>
          <p:cNvSpPr/>
          <p:nvPr/>
        </p:nvSpPr>
        <p:spPr>
          <a:xfrm>
            <a:off x="50" y="-300"/>
            <a:ext cx="6708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7" name="Google Shape;407;p45"/>
          <p:cNvSpPr txBox="1"/>
          <p:nvPr>
            <p:ph type="title"/>
          </p:nvPr>
        </p:nvSpPr>
        <p:spPr>
          <a:xfrm>
            <a:off x="451472" y="2024100"/>
            <a:ext cx="4163100" cy="13725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4200">
                <a:solidFill>
                  <a:schemeClr val="dk1"/>
                </a:solidFill>
              </a:defRPr>
            </a:lvl1pPr>
            <a:lvl2pPr lvl="1">
              <a:lnSpc>
                <a:spcPct val="90000"/>
              </a:lnSpc>
              <a:spcBef>
                <a:spcPts val="0"/>
              </a:spcBef>
              <a:spcAft>
                <a:spcPts val="0"/>
              </a:spcAft>
              <a:buNone/>
              <a:defRPr sz="4200">
                <a:solidFill>
                  <a:schemeClr val="dk1"/>
                </a:solidFill>
              </a:defRPr>
            </a:lvl2pPr>
            <a:lvl3pPr lvl="2">
              <a:lnSpc>
                <a:spcPct val="90000"/>
              </a:lnSpc>
              <a:spcBef>
                <a:spcPts val="0"/>
              </a:spcBef>
              <a:spcAft>
                <a:spcPts val="0"/>
              </a:spcAft>
              <a:buNone/>
              <a:defRPr sz="4200">
                <a:solidFill>
                  <a:schemeClr val="dk1"/>
                </a:solidFill>
              </a:defRPr>
            </a:lvl3pPr>
            <a:lvl4pPr lvl="3">
              <a:lnSpc>
                <a:spcPct val="90000"/>
              </a:lnSpc>
              <a:spcBef>
                <a:spcPts val="0"/>
              </a:spcBef>
              <a:spcAft>
                <a:spcPts val="0"/>
              </a:spcAft>
              <a:buNone/>
              <a:defRPr sz="4200">
                <a:solidFill>
                  <a:schemeClr val="dk1"/>
                </a:solidFill>
              </a:defRPr>
            </a:lvl4pPr>
            <a:lvl5pPr lvl="4">
              <a:lnSpc>
                <a:spcPct val="90000"/>
              </a:lnSpc>
              <a:spcBef>
                <a:spcPts val="0"/>
              </a:spcBef>
              <a:spcAft>
                <a:spcPts val="0"/>
              </a:spcAft>
              <a:buNone/>
              <a:defRPr sz="4200">
                <a:solidFill>
                  <a:schemeClr val="dk1"/>
                </a:solidFill>
              </a:defRPr>
            </a:lvl5pPr>
            <a:lvl6pPr lvl="5">
              <a:lnSpc>
                <a:spcPct val="90000"/>
              </a:lnSpc>
              <a:spcBef>
                <a:spcPts val="0"/>
              </a:spcBef>
              <a:spcAft>
                <a:spcPts val="0"/>
              </a:spcAft>
              <a:buNone/>
              <a:defRPr sz="4200">
                <a:solidFill>
                  <a:schemeClr val="dk1"/>
                </a:solidFill>
              </a:defRPr>
            </a:lvl6pPr>
            <a:lvl7pPr lvl="6">
              <a:lnSpc>
                <a:spcPct val="90000"/>
              </a:lnSpc>
              <a:spcBef>
                <a:spcPts val="0"/>
              </a:spcBef>
              <a:spcAft>
                <a:spcPts val="0"/>
              </a:spcAft>
              <a:buNone/>
              <a:defRPr sz="4200">
                <a:solidFill>
                  <a:schemeClr val="dk1"/>
                </a:solidFill>
              </a:defRPr>
            </a:lvl7pPr>
            <a:lvl8pPr lvl="7">
              <a:lnSpc>
                <a:spcPct val="90000"/>
              </a:lnSpc>
              <a:spcBef>
                <a:spcPts val="0"/>
              </a:spcBef>
              <a:spcAft>
                <a:spcPts val="0"/>
              </a:spcAft>
              <a:buNone/>
              <a:defRPr sz="4200">
                <a:solidFill>
                  <a:schemeClr val="dk1"/>
                </a:solidFill>
              </a:defRPr>
            </a:lvl8pPr>
            <a:lvl9pPr lvl="8">
              <a:lnSpc>
                <a:spcPct val="90000"/>
              </a:lnSpc>
              <a:spcBef>
                <a:spcPts val="0"/>
              </a:spcBef>
              <a:spcAft>
                <a:spcPts val="0"/>
              </a:spcAft>
              <a:buNone/>
              <a:defRPr sz="4200">
                <a:solidFill>
                  <a:schemeClr val="dk1"/>
                </a:solidFill>
              </a:defRPr>
            </a:lvl9pPr>
          </a:lstStyle>
          <a:p/>
        </p:txBody>
      </p:sp>
      <p:sp>
        <p:nvSpPr>
          <p:cNvPr id="408" name="Google Shape;408;p45"/>
          <p:cNvSpPr txBox="1"/>
          <p:nvPr>
            <p:ph idx="1" type="subTitle"/>
          </p:nvPr>
        </p:nvSpPr>
        <p:spPr>
          <a:xfrm>
            <a:off x="451475" y="3776250"/>
            <a:ext cx="4163100" cy="4269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1pPr>
            <a:lvl2pPr lvl="1">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2pPr>
            <a:lvl3pPr lvl="2">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3pPr>
            <a:lvl4pPr lvl="3">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4pPr>
            <a:lvl5pPr lvl="4">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5pPr>
            <a:lvl6pPr lvl="5">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6pPr>
            <a:lvl7pPr lvl="6">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7pPr>
            <a:lvl8pPr lvl="7">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8pPr>
            <a:lvl9pPr lvl="8">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09" name="Shape 409"/>
        <p:cNvGrpSpPr/>
        <p:nvPr/>
      </p:nvGrpSpPr>
      <p:grpSpPr>
        <a:xfrm>
          <a:off x="0" y="0"/>
          <a:ext cx="0" cy="0"/>
          <a:chOff x="0" y="0"/>
          <a:chExt cx="0" cy="0"/>
        </a:xfrm>
      </p:grpSpPr>
      <p:sp>
        <p:nvSpPr>
          <p:cNvPr id="410" name="Google Shape;410;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11" name="Google Shape;411;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12" name="Shape 412"/>
        <p:cNvGrpSpPr/>
        <p:nvPr/>
      </p:nvGrpSpPr>
      <p:grpSpPr>
        <a:xfrm>
          <a:off x="0" y="0"/>
          <a:ext cx="0" cy="0"/>
          <a:chOff x="0" y="0"/>
          <a:chExt cx="0" cy="0"/>
        </a:xfrm>
      </p:grpSpPr>
      <p:sp>
        <p:nvSpPr>
          <p:cNvPr id="413" name="Google Shape;413;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414" name="Shape 414"/>
        <p:cNvGrpSpPr/>
        <p:nvPr/>
      </p:nvGrpSpPr>
      <p:grpSpPr>
        <a:xfrm>
          <a:off x="0" y="0"/>
          <a:ext cx="0" cy="0"/>
          <a:chOff x="0" y="0"/>
          <a:chExt cx="0" cy="0"/>
        </a:xfrm>
      </p:grpSpPr>
      <p:sp>
        <p:nvSpPr>
          <p:cNvPr id="415" name="Google Shape;41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417" name="Shape 417"/>
        <p:cNvGrpSpPr/>
        <p:nvPr/>
      </p:nvGrpSpPr>
      <p:grpSpPr>
        <a:xfrm>
          <a:off x="0" y="0"/>
          <a:ext cx="0" cy="0"/>
          <a:chOff x="0" y="0"/>
          <a:chExt cx="0" cy="0"/>
        </a:xfrm>
      </p:grpSpPr>
      <p:sp>
        <p:nvSpPr>
          <p:cNvPr id="418" name="Google Shape;41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9" name="Google Shape;419;p4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0" name="Google Shape;420;p49"/>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1" name="Shape 421"/>
        <p:cNvGrpSpPr/>
        <p:nvPr/>
      </p:nvGrpSpPr>
      <p:grpSpPr>
        <a:xfrm>
          <a:off x="0" y="0"/>
          <a:ext cx="0" cy="0"/>
          <a:chOff x="0" y="0"/>
          <a:chExt cx="0" cy="0"/>
        </a:xfrm>
      </p:grpSpPr>
      <p:sp>
        <p:nvSpPr>
          <p:cNvPr id="422" name="Google Shape;42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23" name="Shape 423"/>
        <p:cNvGrpSpPr/>
        <p:nvPr/>
      </p:nvGrpSpPr>
      <p:grpSpPr>
        <a:xfrm>
          <a:off x="0" y="0"/>
          <a:ext cx="0" cy="0"/>
          <a:chOff x="0" y="0"/>
          <a:chExt cx="0" cy="0"/>
        </a:xfrm>
      </p:grpSpPr>
      <p:sp>
        <p:nvSpPr>
          <p:cNvPr id="424" name="Google Shape;424;p5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5" name="Google Shape;425;p5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26" name="Shape 426"/>
        <p:cNvGrpSpPr/>
        <p:nvPr/>
      </p:nvGrpSpPr>
      <p:grpSpPr>
        <a:xfrm>
          <a:off x="0" y="0"/>
          <a:ext cx="0" cy="0"/>
          <a:chOff x="0" y="0"/>
          <a:chExt cx="0" cy="0"/>
        </a:xfrm>
      </p:grpSpPr>
      <p:sp>
        <p:nvSpPr>
          <p:cNvPr id="427" name="Google Shape;427;p5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28" name="Shape 428"/>
        <p:cNvGrpSpPr/>
        <p:nvPr/>
      </p:nvGrpSpPr>
      <p:grpSpPr>
        <a:xfrm>
          <a:off x="0" y="0"/>
          <a:ext cx="0" cy="0"/>
          <a:chOff x="0" y="0"/>
          <a:chExt cx="0" cy="0"/>
        </a:xfrm>
      </p:grpSpPr>
      <p:sp>
        <p:nvSpPr>
          <p:cNvPr id="429" name="Google Shape;429;p5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0" name="Google Shape;430;p5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31" name="Google Shape;431;p5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32" name="Shape 432"/>
        <p:cNvGrpSpPr/>
        <p:nvPr/>
      </p:nvGrpSpPr>
      <p:grpSpPr>
        <a:xfrm>
          <a:off x="0" y="0"/>
          <a:ext cx="0" cy="0"/>
          <a:chOff x="0" y="0"/>
          <a:chExt cx="0" cy="0"/>
        </a:xfrm>
      </p:grpSpPr>
      <p:sp>
        <p:nvSpPr>
          <p:cNvPr id="433" name="Google Shape;433;p5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34" name="Shape 434"/>
        <p:cNvGrpSpPr/>
        <p:nvPr/>
      </p:nvGrpSpPr>
      <p:grpSpPr>
        <a:xfrm>
          <a:off x="0" y="0"/>
          <a:ext cx="0" cy="0"/>
          <a:chOff x="0" y="0"/>
          <a:chExt cx="0" cy="0"/>
        </a:xfrm>
      </p:grpSpPr>
      <p:sp>
        <p:nvSpPr>
          <p:cNvPr id="435" name="Google Shape;435;p5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6" name="Google Shape;436;p5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7" name="Shape 437"/>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38" name="Shape 438"/>
        <p:cNvGrpSpPr/>
        <p:nvPr/>
      </p:nvGrpSpPr>
      <p:grpSpPr>
        <a:xfrm>
          <a:off x="0" y="0"/>
          <a:ext cx="0" cy="0"/>
          <a:chOff x="0" y="0"/>
          <a:chExt cx="0" cy="0"/>
        </a:xfrm>
      </p:grpSpPr>
      <p:sp>
        <p:nvSpPr>
          <p:cNvPr id="439" name="Google Shape;439;p5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0" name="Google Shape;440;p5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1" name="Google Shape;441;p5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2" name="Google Shape;442;p5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3" name="Google Shape;443;p5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4" name="Google Shape;444;p5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5" name="Google Shape;445;p5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46" name="Shape 446"/>
        <p:cNvGrpSpPr/>
        <p:nvPr/>
      </p:nvGrpSpPr>
      <p:grpSpPr>
        <a:xfrm>
          <a:off x="0" y="0"/>
          <a:ext cx="0" cy="0"/>
          <a:chOff x="0" y="0"/>
          <a:chExt cx="0" cy="0"/>
        </a:xfrm>
      </p:grpSpPr>
      <p:sp>
        <p:nvSpPr>
          <p:cNvPr id="447" name="Google Shape;44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8" name="Google Shape;448;p58"/>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49" name="Google Shape;449;p58"/>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50" name="Shape 450"/>
        <p:cNvGrpSpPr/>
        <p:nvPr/>
      </p:nvGrpSpPr>
      <p:grpSpPr>
        <a:xfrm>
          <a:off x="0" y="0"/>
          <a:ext cx="0" cy="0"/>
          <a:chOff x="0" y="0"/>
          <a:chExt cx="0" cy="0"/>
        </a:xfrm>
      </p:grpSpPr>
      <p:sp>
        <p:nvSpPr>
          <p:cNvPr id="451" name="Google Shape;451;p5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2" name="Google Shape;452;p59"/>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53" name="Google Shape;453;p5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4" name="Google Shape;454;p5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5" name="Google Shape;455;p5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56" name="Shape 456"/>
        <p:cNvGrpSpPr/>
        <p:nvPr/>
      </p:nvGrpSpPr>
      <p:grpSpPr>
        <a:xfrm>
          <a:off x="0" y="0"/>
          <a:ext cx="0" cy="0"/>
          <a:chOff x="0" y="0"/>
          <a:chExt cx="0" cy="0"/>
        </a:xfrm>
      </p:grpSpPr>
      <p:sp>
        <p:nvSpPr>
          <p:cNvPr id="457" name="Google Shape;457;p60"/>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58" name="Google Shape;458;p6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9" name="Google Shape;459;p6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60" name="Google Shape;460;p60"/>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1" name="Google Shape;461;p60"/>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2" name="Google Shape;462;p60"/>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3" name="Google Shape;463;p60"/>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64" name="Shape 464"/>
        <p:cNvGrpSpPr/>
        <p:nvPr/>
      </p:nvGrpSpPr>
      <p:grpSpPr>
        <a:xfrm>
          <a:off x="0" y="0"/>
          <a:ext cx="0" cy="0"/>
          <a:chOff x="0" y="0"/>
          <a:chExt cx="0" cy="0"/>
        </a:xfrm>
      </p:grpSpPr>
      <p:sp>
        <p:nvSpPr>
          <p:cNvPr id="465" name="Google Shape;465;p61"/>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66" name="Google Shape;466;p6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7" name="Google Shape;467;p6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8" name="Google Shape;468;p6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9" name="Google Shape;469;p6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70" name="Google Shape;470;p6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1" name="Google Shape;471;p6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2" name="Google Shape;472;p6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3" name="Google Shape;473;p6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74" name="Shape 474"/>
        <p:cNvGrpSpPr/>
        <p:nvPr/>
      </p:nvGrpSpPr>
      <p:grpSpPr>
        <a:xfrm>
          <a:off x="0" y="0"/>
          <a:ext cx="0" cy="0"/>
          <a:chOff x="0" y="0"/>
          <a:chExt cx="0" cy="0"/>
        </a:xfrm>
      </p:grpSpPr>
      <p:sp>
        <p:nvSpPr>
          <p:cNvPr id="475" name="Google Shape;47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6" name="Google Shape;476;p6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77" name="Shape 477"/>
        <p:cNvGrpSpPr/>
        <p:nvPr/>
      </p:nvGrpSpPr>
      <p:grpSpPr>
        <a:xfrm>
          <a:off x="0" y="0"/>
          <a:ext cx="0" cy="0"/>
          <a:chOff x="0" y="0"/>
          <a:chExt cx="0" cy="0"/>
        </a:xfrm>
      </p:grpSpPr>
      <p:sp>
        <p:nvSpPr>
          <p:cNvPr id="478" name="Google Shape;478;p63"/>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79" name="Google Shape;479;p63"/>
          <p:cNvSpPr/>
          <p:nvPr>
            <p:ph idx="2" type="pic"/>
          </p:nvPr>
        </p:nvSpPr>
        <p:spPr>
          <a:xfrm>
            <a:off x="4804825" y="1133300"/>
            <a:ext cx="4027500" cy="2392800"/>
          </a:xfrm>
          <a:prstGeom prst="rect">
            <a:avLst/>
          </a:prstGeom>
          <a:noFill/>
          <a:ln>
            <a:noFill/>
          </a:ln>
        </p:spPr>
      </p:sp>
      <p:sp>
        <p:nvSpPr>
          <p:cNvPr id="480" name="Google Shape;480;p63"/>
          <p:cNvSpPr/>
          <p:nvPr>
            <p:ph idx="3" type="pic"/>
          </p:nvPr>
        </p:nvSpPr>
        <p:spPr>
          <a:xfrm>
            <a:off x="311725" y="1133300"/>
            <a:ext cx="4027500" cy="2392800"/>
          </a:xfrm>
          <a:prstGeom prst="rect">
            <a:avLst/>
          </a:prstGeom>
          <a:noFill/>
          <a:ln>
            <a:noFill/>
          </a:ln>
        </p:spPr>
      </p:sp>
      <p:sp>
        <p:nvSpPr>
          <p:cNvPr id="481" name="Google Shape;481;p6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2" name="Google Shape;48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3" name="Google Shape;483;p6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4" name="Google Shape;484;p6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85" name="Shape 485"/>
        <p:cNvGrpSpPr/>
        <p:nvPr/>
      </p:nvGrpSpPr>
      <p:grpSpPr>
        <a:xfrm>
          <a:off x="0" y="0"/>
          <a:ext cx="0" cy="0"/>
          <a:chOff x="0" y="0"/>
          <a:chExt cx="0" cy="0"/>
        </a:xfrm>
      </p:grpSpPr>
      <p:sp>
        <p:nvSpPr>
          <p:cNvPr id="486" name="Google Shape;486;p64"/>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87" name="Google Shape;487;p64"/>
          <p:cNvSpPr/>
          <p:nvPr>
            <p:ph idx="2" type="pic"/>
          </p:nvPr>
        </p:nvSpPr>
        <p:spPr>
          <a:xfrm>
            <a:off x="6205225" y="1128325"/>
            <a:ext cx="2627100" cy="2273100"/>
          </a:xfrm>
          <a:prstGeom prst="rect">
            <a:avLst/>
          </a:prstGeom>
          <a:noFill/>
          <a:ln>
            <a:noFill/>
          </a:ln>
        </p:spPr>
      </p:sp>
      <p:sp>
        <p:nvSpPr>
          <p:cNvPr id="488" name="Google Shape;488;p64"/>
          <p:cNvSpPr/>
          <p:nvPr>
            <p:ph idx="3" type="pic"/>
          </p:nvPr>
        </p:nvSpPr>
        <p:spPr>
          <a:xfrm>
            <a:off x="311725" y="1128325"/>
            <a:ext cx="2627100" cy="2273100"/>
          </a:xfrm>
          <a:prstGeom prst="rect">
            <a:avLst/>
          </a:prstGeom>
          <a:noFill/>
          <a:ln>
            <a:noFill/>
          </a:ln>
        </p:spPr>
      </p:sp>
      <p:sp>
        <p:nvSpPr>
          <p:cNvPr id="489" name="Google Shape;489;p6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0" name="Google Shape;490;p64"/>
          <p:cNvSpPr/>
          <p:nvPr>
            <p:ph idx="5" type="pic"/>
          </p:nvPr>
        </p:nvSpPr>
        <p:spPr>
          <a:xfrm>
            <a:off x="3255250" y="1128325"/>
            <a:ext cx="2627100" cy="2273100"/>
          </a:xfrm>
          <a:prstGeom prst="rect">
            <a:avLst/>
          </a:prstGeom>
          <a:noFill/>
          <a:ln>
            <a:noFill/>
          </a:ln>
        </p:spPr>
      </p:sp>
      <p:sp>
        <p:nvSpPr>
          <p:cNvPr id="491" name="Google Shape;491;p6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2" name="Google Shape;492;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3" name="Google Shape;493;p6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94" name="Google Shape;494;p6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95" name="Google Shape;495;p6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96" name="Shape 496"/>
        <p:cNvGrpSpPr/>
        <p:nvPr/>
      </p:nvGrpSpPr>
      <p:grpSpPr>
        <a:xfrm>
          <a:off x="0" y="0"/>
          <a:ext cx="0" cy="0"/>
          <a:chOff x="0" y="0"/>
          <a:chExt cx="0" cy="0"/>
        </a:xfrm>
      </p:grpSpPr>
      <p:sp>
        <p:nvSpPr>
          <p:cNvPr id="497" name="Google Shape;497;p6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98" name="Shape 498"/>
        <p:cNvGrpSpPr/>
        <p:nvPr/>
      </p:nvGrpSpPr>
      <p:grpSpPr>
        <a:xfrm>
          <a:off x="0" y="0"/>
          <a:ext cx="0" cy="0"/>
          <a:chOff x="0" y="0"/>
          <a:chExt cx="0" cy="0"/>
        </a:xfrm>
      </p:grpSpPr>
      <p:sp>
        <p:nvSpPr>
          <p:cNvPr id="499" name="Google Shape;499;p66"/>
          <p:cNvSpPr/>
          <p:nvPr>
            <p:ph idx="2" type="pic"/>
          </p:nvPr>
        </p:nvSpPr>
        <p:spPr>
          <a:xfrm>
            <a:off x="3389600" y="118913"/>
            <a:ext cx="1643700" cy="1535100"/>
          </a:xfrm>
          <a:prstGeom prst="rect">
            <a:avLst/>
          </a:prstGeom>
          <a:noFill/>
          <a:ln>
            <a:noFill/>
          </a:ln>
        </p:spPr>
      </p:sp>
      <p:sp>
        <p:nvSpPr>
          <p:cNvPr id="500" name="Google Shape;500;p66"/>
          <p:cNvSpPr/>
          <p:nvPr>
            <p:ph idx="3" type="pic"/>
          </p:nvPr>
        </p:nvSpPr>
        <p:spPr>
          <a:xfrm>
            <a:off x="5195935" y="118913"/>
            <a:ext cx="1643700" cy="1535100"/>
          </a:xfrm>
          <a:prstGeom prst="rect">
            <a:avLst/>
          </a:prstGeom>
          <a:noFill/>
          <a:ln>
            <a:noFill/>
          </a:ln>
        </p:spPr>
      </p:sp>
      <p:sp>
        <p:nvSpPr>
          <p:cNvPr id="501" name="Google Shape;501;p66"/>
          <p:cNvSpPr/>
          <p:nvPr>
            <p:ph idx="4" type="pic"/>
          </p:nvPr>
        </p:nvSpPr>
        <p:spPr>
          <a:xfrm>
            <a:off x="7002270" y="118913"/>
            <a:ext cx="1643700" cy="1535100"/>
          </a:xfrm>
          <a:prstGeom prst="rect">
            <a:avLst/>
          </a:prstGeom>
          <a:noFill/>
          <a:ln>
            <a:noFill/>
          </a:ln>
        </p:spPr>
      </p:sp>
      <p:sp>
        <p:nvSpPr>
          <p:cNvPr id="502" name="Google Shape;502;p66"/>
          <p:cNvSpPr/>
          <p:nvPr>
            <p:ph idx="5" type="pic"/>
          </p:nvPr>
        </p:nvSpPr>
        <p:spPr>
          <a:xfrm>
            <a:off x="3389588" y="1804212"/>
            <a:ext cx="1643700" cy="1535100"/>
          </a:xfrm>
          <a:prstGeom prst="rect">
            <a:avLst/>
          </a:prstGeom>
          <a:noFill/>
          <a:ln>
            <a:noFill/>
          </a:ln>
        </p:spPr>
      </p:sp>
      <p:sp>
        <p:nvSpPr>
          <p:cNvPr id="503" name="Google Shape;503;p66"/>
          <p:cNvSpPr/>
          <p:nvPr>
            <p:ph idx="6" type="pic"/>
          </p:nvPr>
        </p:nvSpPr>
        <p:spPr>
          <a:xfrm>
            <a:off x="5195922" y="1804212"/>
            <a:ext cx="1643700" cy="1535100"/>
          </a:xfrm>
          <a:prstGeom prst="rect">
            <a:avLst/>
          </a:prstGeom>
          <a:noFill/>
          <a:ln>
            <a:noFill/>
          </a:ln>
        </p:spPr>
      </p:sp>
      <p:sp>
        <p:nvSpPr>
          <p:cNvPr id="504" name="Google Shape;504;p66"/>
          <p:cNvSpPr/>
          <p:nvPr>
            <p:ph idx="7" type="pic"/>
          </p:nvPr>
        </p:nvSpPr>
        <p:spPr>
          <a:xfrm>
            <a:off x="7002257" y="1804212"/>
            <a:ext cx="1643700" cy="1535100"/>
          </a:xfrm>
          <a:prstGeom prst="rect">
            <a:avLst/>
          </a:prstGeom>
          <a:noFill/>
          <a:ln>
            <a:noFill/>
          </a:ln>
        </p:spPr>
      </p:sp>
      <p:sp>
        <p:nvSpPr>
          <p:cNvPr id="505" name="Google Shape;505;p6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6" name="Google Shape;506;p66"/>
          <p:cNvSpPr/>
          <p:nvPr>
            <p:ph idx="8" type="pic"/>
          </p:nvPr>
        </p:nvSpPr>
        <p:spPr>
          <a:xfrm>
            <a:off x="3389588" y="3489487"/>
            <a:ext cx="1643700" cy="1535100"/>
          </a:xfrm>
          <a:prstGeom prst="rect">
            <a:avLst/>
          </a:prstGeom>
          <a:noFill/>
          <a:ln>
            <a:noFill/>
          </a:ln>
        </p:spPr>
      </p:sp>
      <p:sp>
        <p:nvSpPr>
          <p:cNvPr id="507" name="Google Shape;507;p66"/>
          <p:cNvSpPr/>
          <p:nvPr>
            <p:ph idx="9" type="pic"/>
          </p:nvPr>
        </p:nvSpPr>
        <p:spPr>
          <a:xfrm>
            <a:off x="5195922" y="3489487"/>
            <a:ext cx="1643700" cy="1535100"/>
          </a:xfrm>
          <a:prstGeom prst="rect">
            <a:avLst/>
          </a:prstGeom>
          <a:noFill/>
          <a:ln>
            <a:noFill/>
          </a:ln>
        </p:spPr>
      </p:sp>
      <p:sp>
        <p:nvSpPr>
          <p:cNvPr id="508" name="Google Shape;508;p6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361850" y="2004025"/>
            <a:ext cx="5627400" cy="25473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indent="-304800" lvl="1" marL="9144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indent="-304800" lvl="2" marL="13716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indent="-304800" lvl="3" marL="1828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indent="-304800" lvl="4" marL="22860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indent="-304800" lvl="5" marL="27432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indent="-304800" lvl="6" marL="32004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indent="-304800" lvl="7" marL="36576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indent="-304800" lvl="8" marL="4114800">
              <a:lnSpc>
                <a:spcPct val="115000"/>
              </a:lnSpc>
              <a:spcBef>
                <a:spcPts val="800"/>
              </a:spcBef>
              <a:spcAft>
                <a:spcPts val="800"/>
              </a:spcAft>
              <a:buClr>
                <a:schemeClr val="lt1"/>
              </a:buClr>
              <a:buSzPts val="1200"/>
              <a:buFont typeface="DM Sans"/>
              <a:buChar char="■"/>
              <a:defRPr sz="1200">
                <a:solidFill>
                  <a:schemeClr val="lt1"/>
                </a:solidFill>
                <a:latin typeface="DM Sans"/>
                <a:ea typeface="DM Sans"/>
                <a:cs typeface="DM Sans"/>
                <a:sym typeface="DM Sans"/>
              </a:defRPr>
            </a:lvl9pPr>
          </a:lstStyle>
          <a:p/>
        </p:txBody>
      </p:sp>
      <p:sp>
        <p:nvSpPr>
          <p:cNvPr id="52" name="Google Shape;52;p13"/>
          <p:cNvSpPr txBox="1"/>
          <p:nvPr>
            <p:ph type="title"/>
          </p:nvPr>
        </p:nvSpPr>
        <p:spPr>
          <a:xfrm>
            <a:off x="438150" y="524575"/>
            <a:ext cx="5433000" cy="903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Newsreader"/>
              <a:buNone/>
              <a:defRPr sz="3000">
                <a:solidFill>
                  <a:schemeClr val="lt1"/>
                </a:solidFill>
                <a:latin typeface="Newsreader"/>
                <a:ea typeface="Newsreader"/>
                <a:cs typeface="Newsreader"/>
                <a:sym typeface="Newsread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3"/>
          <p:cNvSpPr txBox="1"/>
          <p:nvPr>
            <p:ph idx="2" type="body"/>
          </p:nvPr>
        </p:nvSpPr>
        <p:spPr>
          <a:xfrm>
            <a:off x="4700200" y="1614100"/>
            <a:ext cx="3756600" cy="25473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indent="-304800" lvl="1" marL="9144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indent="-304800" lvl="2" marL="13716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indent="-304800" lvl="3" marL="1828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indent="-304800" lvl="4" marL="22860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indent="-304800" lvl="5" marL="27432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indent="-304800" lvl="6" marL="32004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indent="-304800" lvl="7" marL="36576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indent="-304800" lvl="8" marL="411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29">
          <p15:clr>
            <a:srgbClr val="E46962"/>
          </p15:clr>
        </p15:guide>
        <p15:guide id="2" orient="horz" pos="233">
          <p15:clr>
            <a:srgbClr val="E46962"/>
          </p15:clr>
        </p15:guide>
        <p15:guide id="3" orient="horz" pos="3011">
          <p15:clr>
            <a:srgbClr val="E46962"/>
          </p15:clr>
        </p15:guide>
        <p15:guide id="4" pos="2850">
          <p15:clr>
            <a:srgbClr val="E46962"/>
          </p15:clr>
        </p15:guide>
        <p15:guide id="5" pos="2910">
          <p15:clr>
            <a:srgbClr val="E46962"/>
          </p15:clr>
        </p15:guide>
        <p15:guide id="6" pos="1468">
          <p15:clr>
            <a:srgbClr val="E46962"/>
          </p15:clr>
        </p15:guide>
        <p15:guide id="7" pos="1527">
          <p15:clr>
            <a:srgbClr val="E46962"/>
          </p15:clr>
        </p15:guide>
        <p15:guide id="8" pos="4226">
          <p15:clr>
            <a:srgbClr val="E46962"/>
          </p15:clr>
        </p15:guide>
        <p15:guide id="9" pos="4285">
          <p15:clr>
            <a:srgbClr val="E46962"/>
          </p15:clr>
        </p15:guide>
        <p15:guide id="10" pos="3773">
          <p15:clr>
            <a:srgbClr val="E46962"/>
          </p15:clr>
        </p15:guide>
        <p15:guide id="11" pos="3830">
          <p15:clr>
            <a:srgbClr val="E46962"/>
          </p15:clr>
        </p15:guide>
        <p15:guide id="12" pos="1930">
          <p15:clr>
            <a:srgbClr val="E46962"/>
          </p15:clr>
        </p15:guide>
        <p15:guide id="13" pos="1987">
          <p15:clr>
            <a:srgbClr val="E46962"/>
          </p15:clr>
        </p15:guide>
        <p15:guide id="14" orient="horz" pos="2867">
          <p15:clr>
            <a:srgbClr val="E46962"/>
          </p15:clr>
        </p15:guide>
        <p15:guide id="15" orient="horz" pos="1135">
          <p15:clr>
            <a:srgbClr val="E46962"/>
          </p15:clr>
        </p15:guide>
        <p15:guide id="16" orient="horz" pos="1194">
          <p15:clr>
            <a:srgbClr val="E46962"/>
          </p15:clr>
        </p15:guide>
        <p15:guide id="17" orient="horz" pos="2043">
          <p15:clr>
            <a:srgbClr val="E46962"/>
          </p15:clr>
        </p15:guide>
        <p15:guide id="18" orient="horz" pos="2103">
          <p15:clr>
            <a:srgbClr val="E46962"/>
          </p15:clr>
        </p15:guide>
        <p15:guide id="19" pos="228">
          <p15:clr>
            <a:srgbClr val="E46962"/>
          </p15:clr>
        </p15:guide>
        <p15:guide id="20" orient="horz" pos="67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24D"/>
        </a:solidFill>
      </p:bgPr>
    </p:bg>
    <p:spTree>
      <p:nvGrpSpPr>
        <p:cNvPr id="512" name="Shape 512"/>
        <p:cNvGrpSpPr/>
        <p:nvPr/>
      </p:nvGrpSpPr>
      <p:grpSpPr>
        <a:xfrm>
          <a:off x="0" y="0"/>
          <a:ext cx="0" cy="0"/>
          <a:chOff x="0" y="0"/>
          <a:chExt cx="0" cy="0"/>
        </a:xfrm>
      </p:grpSpPr>
      <p:sp>
        <p:nvSpPr>
          <p:cNvPr id="513" name="Google Shape;513;p67"/>
          <p:cNvSpPr txBox="1"/>
          <p:nvPr>
            <p:ph type="title"/>
          </p:nvPr>
        </p:nvSpPr>
        <p:spPr>
          <a:xfrm>
            <a:off x="4571975" y="570675"/>
            <a:ext cx="4488600" cy="12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BB040"/>
                </a:solidFill>
                <a:latin typeface="Merriweather"/>
                <a:ea typeface="Merriweather"/>
                <a:cs typeface="Merriweather"/>
                <a:sym typeface="Merriweather"/>
              </a:rPr>
              <a:t>Big Mountain Resort</a:t>
            </a:r>
            <a:endParaRPr b="1">
              <a:solidFill>
                <a:srgbClr val="FBB040"/>
              </a:solidFill>
              <a:latin typeface="Merriweather"/>
              <a:ea typeface="Merriweather"/>
              <a:cs typeface="Merriweather"/>
              <a:sym typeface="Merriweather"/>
            </a:endParaRPr>
          </a:p>
        </p:txBody>
      </p:sp>
      <p:sp>
        <p:nvSpPr>
          <p:cNvPr id="514" name="Google Shape;514;p67"/>
          <p:cNvSpPr txBox="1"/>
          <p:nvPr>
            <p:ph idx="3" type="body"/>
          </p:nvPr>
        </p:nvSpPr>
        <p:spPr>
          <a:xfrm>
            <a:off x="4881275" y="2060738"/>
            <a:ext cx="3870000" cy="1005900"/>
          </a:xfrm>
          <a:prstGeom prst="rect">
            <a:avLst/>
          </a:prstGeom>
        </p:spPr>
        <p:txBody>
          <a:bodyPr anchorCtr="0" anchor="b" bIns="91425" lIns="91425" spcFirstLastPara="1" rIns="91425" wrap="square" tIns="91425">
            <a:noAutofit/>
          </a:bodyPr>
          <a:lstStyle/>
          <a:p>
            <a:pPr indent="0" lvl="0" marL="0" rtl="0" algn="just">
              <a:lnSpc>
                <a:spcPct val="100000"/>
              </a:lnSpc>
              <a:spcBef>
                <a:spcPts val="0"/>
              </a:spcBef>
              <a:spcAft>
                <a:spcPts val="0"/>
              </a:spcAft>
              <a:buNone/>
            </a:pPr>
            <a:r>
              <a:rPr lang="en" sz="1400">
                <a:solidFill>
                  <a:srgbClr val="FBB040"/>
                </a:solidFill>
                <a:latin typeface="Merriweather"/>
                <a:ea typeface="Merriweather"/>
                <a:cs typeface="Merriweather"/>
                <a:sym typeface="Merriweather"/>
              </a:rPr>
              <a:t>How can Big Mountain Resort implement a data-driven pricing strategy that will increase revenue and ticket value based on a targeted set of comparable competitors</a:t>
            </a:r>
            <a:endParaRPr>
              <a:solidFill>
                <a:srgbClr val="FBB040"/>
              </a:solidFill>
              <a:latin typeface="Merriweather"/>
              <a:ea typeface="Merriweather"/>
              <a:cs typeface="Merriweather"/>
              <a:sym typeface="Merriweather"/>
            </a:endParaRPr>
          </a:p>
        </p:txBody>
      </p:sp>
      <p:pic>
        <p:nvPicPr>
          <p:cNvPr id="515" name="Google Shape;515;p67"/>
          <p:cNvPicPr preferRelativeResize="0"/>
          <p:nvPr/>
        </p:nvPicPr>
        <p:blipFill rotWithShape="1">
          <a:blip r:embed="rId3">
            <a:alphaModFix/>
          </a:blip>
          <a:srcRect b="0" l="16190" r="15925" t="0"/>
          <a:stretch/>
        </p:blipFill>
        <p:spPr>
          <a:xfrm>
            <a:off x="2075" y="0"/>
            <a:ext cx="4655452" cy="5143500"/>
          </a:xfrm>
          <a:prstGeom prst="rect">
            <a:avLst/>
          </a:prstGeom>
          <a:noFill/>
          <a:ln>
            <a:noFill/>
          </a:ln>
        </p:spPr>
      </p:pic>
      <p:sp>
        <p:nvSpPr>
          <p:cNvPr id="516" name="Google Shape;516;p67"/>
          <p:cNvSpPr/>
          <p:nvPr/>
        </p:nvSpPr>
        <p:spPr>
          <a:xfrm>
            <a:off x="6884350" y="3822375"/>
            <a:ext cx="776100" cy="614700"/>
          </a:xfrm>
          <a:prstGeom prst="triangle">
            <a:avLst>
              <a:gd fmla="val 49324" name="adj"/>
            </a:avLst>
          </a:prstGeom>
          <a:solidFill>
            <a:srgbClr val="FBB040"/>
          </a:solidFill>
          <a:ln cap="flat" cmpd="sng" w="9525">
            <a:solidFill>
              <a:srgbClr val="005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7" name="Google Shape;517;p67"/>
          <p:cNvSpPr/>
          <p:nvPr/>
        </p:nvSpPr>
        <p:spPr>
          <a:xfrm>
            <a:off x="5905750" y="3337800"/>
            <a:ext cx="1598400" cy="1218900"/>
          </a:xfrm>
          <a:prstGeom prst="triangle">
            <a:avLst>
              <a:gd fmla="val 50000" name="adj"/>
            </a:avLst>
          </a:prstGeom>
          <a:solidFill>
            <a:srgbClr val="FBB040"/>
          </a:solidFill>
          <a:ln cap="flat" cmpd="sng" w="9525">
            <a:solidFill>
              <a:srgbClr val="005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8" name="Google Shape;518;p67"/>
          <p:cNvSpPr/>
          <p:nvPr/>
        </p:nvSpPr>
        <p:spPr>
          <a:xfrm>
            <a:off x="5587900" y="3822375"/>
            <a:ext cx="1000500" cy="787800"/>
          </a:xfrm>
          <a:prstGeom prst="triangle">
            <a:avLst>
              <a:gd fmla="val 50000" name="adj"/>
            </a:avLst>
          </a:prstGeom>
          <a:solidFill>
            <a:srgbClr val="FBB040"/>
          </a:solidFill>
          <a:ln cap="flat" cmpd="sng" w="9525">
            <a:solidFill>
              <a:srgbClr val="005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9" name="Google Shape;519;p67"/>
          <p:cNvSpPr/>
          <p:nvPr/>
        </p:nvSpPr>
        <p:spPr>
          <a:xfrm>
            <a:off x="7036750" y="4082150"/>
            <a:ext cx="776100" cy="507300"/>
          </a:xfrm>
          <a:prstGeom prst="triangle">
            <a:avLst>
              <a:gd fmla="val 50000" name="adj"/>
            </a:avLst>
          </a:prstGeom>
          <a:solidFill>
            <a:srgbClr val="FBB040"/>
          </a:solidFill>
          <a:ln cap="flat" cmpd="sng" w="9525">
            <a:solidFill>
              <a:srgbClr val="005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20" name="Google Shape;520;p67"/>
          <p:cNvCxnSpPr/>
          <p:nvPr/>
        </p:nvCxnSpPr>
        <p:spPr>
          <a:xfrm>
            <a:off x="6900125" y="3854000"/>
            <a:ext cx="3300" cy="9636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67"/>
          <p:cNvCxnSpPr/>
          <p:nvPr/>
        </p:nvCxnSpPr>
        <p:spPr>
          <a:xfrm>
            <a:off x="6810925" y="3854000"/>
            <a:ext cx="3300" cy="963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24D"/>
        </a:solidFill>
      </p:bgPr>
    </p:bg>
    <p:spTree>
      <p:nvGrpSpPr>
        <p:cNvPr id="525" name="Shape 525"/>
        <p:cNvGrpSpPr/>
        <p:nvPr/>
      </p:nvGrpSpPr>
      <p:grpSpPr>
        <a:xfrm>
          <a:off x="0" y="0"/>
          <a:ext cx="0" cy="0"/>
          <a:chOff x="0" y="0"/>
          <a:chExt cx="0" cy="0"/>
        </a:xfrm>
      </p:grpSpPr>
      <p:sp>
        <p:nvSpPr>
          <p:cNvPr id="526" name="Google Shape;526;p68"/>
          <p:cNvSpPr txBox="1"/>
          <p:nvPr/>
        </p:nvSpPr>
        <p:spPr>
          <a:xfrm>
            <a:off x="934800" y="369300"/>
            <a:ext cx="7368300" cy="195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rgbClr val="FBB040"/>
                </a:solidFill>
                <a:latin typeface="DM Sans"/>
                <a:ea typeface="DM Sans"/>
                <a:cs typeface="DM Sans"/>
                <a:sym typeface="DM Sans"/>
              </a:rPr>
              <a:t>Current State</a:t>
            </a:r>
            <a:endParaRPr b="1" sz="2000" u="sng">
              <a:solidFill>
                <a:srgbClr val="FBB040"/>
              </a:solidFill>
              <a:latin typeface="DM Sans"/>
              <a:ea typeface="DM Sans"/>
              <a:cs typeface="DM Sans"/>
              <a:sym typeface="DM Sans"/>
            </a:endParaRPr>
          </a:p>
          <a:p>
            <a:pPr indent="0" lvl="0" marL="0" rtl="0" algn="ctr">
              <a:spcBef>
                <a:spcPts val="0"/>
              </a:spcBef>
              <a:spcAft>
                <a:spcPts val="0"/>
              </a:spcAft>
              <a:buNone/>
            </a:pPr>
            <a:r>
              <a:t/>
            </a:r>
            <a:endParaRPr b="1" u="sng">
              <a:solidFill>
                <a:srgbClr val="FBB040"/>
              </a:solidFill>
              <a:latin typeface="DM Sans"/>
              <a:ea typeface="DM Sans"/>
              <a:cs typeface="DM Sans"/>
              <a:sym typeface="DM Sans"/>
            </a:endParaRPr>
          </a:p>
          <a:p>
            <a:pPr indent="-317500" lvl="0" marL="457200" rtl="0" algn="l">
              <a:spcBef>
                <a:spcPts val="0"/>
              </a:spcBef>
              <a:spcAft>
                <a:spcPts val="0"/>
              </a:spcAft>
              <a:buClr>
                <a:srgbClr val="FBB040"/>
              </a:buClr>
              <a:buSzPts val="1400"/>
              <a:buFont typeface="DM Sans"/>
              <a:buChar char="●"/>
            </a:pPr>
            <a:r>
              <a:rPr lang="en">
                <a:solidFill>
                  <a:srgbClr val="FBB040"/>
                </a:solidFill>
                <a:latin typeface="DM Sans"/>
                <a:ea typeface="DM Sans"/>
                <a:cs typeface="DM Sans"/>
                <a:sym typeface="DM Sans"/>
              </a:rPr>
              <a:t>Lift Ticket Price is set by charging a premium above average of market segment. </a:t>
            </a:r>
            <a:endParaRPr>
              <a:solidFill>
                <a:srgbClr val="FBB040"/>
              </a:solidFill>
              <a:latin typeface="DM Sans"/>
              <a:ea typeface="DM Sans"/>
              <a:cs typeface="DM Sans"/>
              <a:sym typeface="DM Sans"/>
            </a:endParaRPr>
          </a:p>
          <a:p>
            <a:pPr indent="-317500" lvl="0" marL="457200" rtl="0" algn="l">
              <a:spcBef>
                <a:spcPts val="1000"/>
              </a:spcBef>
              <a:spcAft>
                <a:spcPts val="0"/>
              </a:spcAft>
              <a:buClr>
                <a:srgbClr val="FBB040"/>
              </a:buClr>
              <a:buSzPts val="1400"/>
              <a:buFont typeface="DM Sans"/>
              <a:buChar char="●"/>
            </a:pPr>
            <a:r>
              <a:rPr lang="en">
                <a:solidFill>
                  <a:srgbClr val="FBB040"/>
                </a:solidFill>
                <a:latin typeface="DM Sans"/>
                <a:ea typeface="DM Sans"/>
                <a:cs typeface="DM Sans"/>
                <a:sym typeface="DM Sans"/>
              </a:rPr>
              <a:t>Newly installed chairlift will add $1.54 Million to operating expenses.</a:t>
            </a:r>
            <a:endParaRPr>
              <a:solidFill>
                <a:srgbClr val="FBB040"/>
              </a:solidFill>
              <a:latin typeface="DM Sans"/>
              <a:ea typeface="DM Sans"/>
              <a:cs typeface="DM Sans"/>
              <a:sym typeface="DM Sans"/>
            </a:endParaRPr>
          </a:p>
          <a:p>
            <a:pPr indent="-317500" lvl="0" marL="457200" rtl="0" algn="l">
              <a:spcBef>
                <a:spcPts val="1000"/>
              </a:spcBef>
              <a:spcAft>
                <a:spcPts val="0"/>
              </a:spcAft>
              <a:buClr>
                <a:srgbClr val="FBB040"/>
              </a:buClr>
              <a:buSzPts val="1400"/>
              <a:buFont typeface="DM Sans"/>
              <a:buChar char="●"/>
            </a:pPr>
            <a:r>
              <a:rPr lang="en">
                <a:solidFill>
                  <a:srgbClr val="FBB040"/>
                </a:solidFill>
                <a:latin typeface="DM Sans"/>
                <a:ea typeface="DM Sans"/>
                <a:cs typeface="DM Sans"/>
                <a:sym typeface="DM Sans"/>
              </a:rPr>
              <a:t>Current ticket price is set to $81</a:t>
            </a:r>
            <a:endParaRPr>
              <a:solidFill>
                <a:srgbClr val="FBB040"/>
              </a:solidFill>
              <a:latin typeface="DM Sans"/>
              <a:ea typeface="DM Sans"/>
              <a:cs typeface="DM Sans"/>
              <a:sym typeface="DM Sans"/>
            </a:endParaRPr>
          </a:p>
          <a:p>
            <a:pPr indent="-317500" lvl="0" marL="457200" rtl="0" algn="l">
              <a:spcBef>
                <a:spcPts val="1000"/>
              </a:spcBef>
              <a:spcAft>
                <a:spcPts val="1000"/>
              </a:spcAft>
              <a:buClr>
                <a:srgbClr val="FBB040"/>
              </a:buClr>
              <a:buSzPts val="1400"/>
              <a:buFont typeface="DM Sans"/>
              <a:buChar char="●"/>
            </a:pPr>
            <a:r>
              <a:rPr lang="en">
                <a:solidFill>
                  <a:srgbClr val="FBB040"/>
                </a:solidFill>
                <a:latin typeface="DM Sans"/>
                <a:ea typeface="DM Sans"/>
                <a:cs typeface="DM Sans"/>
                <a:sym typeface="DM Sans"/>
              </a:rPr>
              <a:t>Estimated revenue at current price is $141.65 Million for the season</a:t>
            </a:r>
            <a:endParaRPr>
              <a:solidFill>
                <a:srgbClr val="FBB040"/>
              </a:solidFill>
              <a:latin typeface="DM Sans"/>
              <a:ea typeface="DM Sans"/>
              <a:cs typeface="DM Sans"/>
              <a:sym typeface="DM Sans"/>
            </a:endParaRPr>
          </a:p>
        </p:txBody>
      </p:sp>
      <p:sp>
        <p:nvSpPr>
          <p:cNvPr id="527" name="Google Shape;527;p68"/>
          <p:cNvSpPr txBox="1"/>
          <p:nvPr/>
        </p:nvSpPr>
        <p:spPr>
          <a:xfrm>
            <a:off x="1426800" y="2695725"/>
            <a:ext cx="6384300" cy="1143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rgbClr val="FBB040"/>
                </a:solidFill>
              </a:rPr>
              <a:t>Under suspicion that the current pricing strategy may be leaving unrealized revenue on the table, Big Mountain Resort set an objective to redefine the lift ticket pricing to a data driven strategy that can illuminate insights on value, operational costs, and ultimately drive revenue. </a:t>
            </a:r>
            <a:endParaRPr>
              <a:solidFill>
                <a:srgbClr val="FBB04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24D"/>
        </a:solidFill>
      </p:bgPr>
    </p:bg>
    <p:spTree>
      <p:nvGrpSpPr>
        <p:cNvPr id="531" name="Shape 531"/>
        <p:cNvGrpSpPr/>
        <p:nvPr/>
      </p:nvGrpSpPr>
      <p:grpSpPr>
        <a:xfrm>
          <a:off x="0" y="0"/>
          <a:ext cx="0" cy="0"/>
          <a:chOff x="0" y="0"/>
          <a:chExt cx="0" cy="0"/>
        </a:xfrm>
      </p:grpSpPr>
      <p:sp>
        <p:nvSpPr>
          <p:cNvPr id="532" name="Google Shape;532;p69"/>
          <p:cNvSpPr txBox="1"/>
          <p:nvPr/>
        </p:nvSpPr>
        <p:spPr>
          <a:xfrm>
            <a:off x="488550" y="147300"/>
            <a:ext cx="8166900" cy="117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rgbClr val="FBB040"/>
                </a:solidFill>
                <a:latin typeface="DM Sans"/>
                <a:ea typeface="DM Sans"/>
                <a:cs typeface="DM Sans"/>
                <a:sym typeface="DM Sans"/>
              </a:rPr>
              <a:t>Recommendation</a:t>
            </a:r>
            <a:endParaRPr b="1" sz="2000" u="sng">
              <a:solidFill>
                <a:srgbClr val="FBB040"/>
              </a:solidFill>
              <a:latin typeface="DM Sans"/>
              <a:ea typeface="DM Sans"/>
              <a:cs typeface="DM Sans"/>
              <a:sym typeface="DM Sans"/>
            </a:endParaRPr>
          </a:p>
          <a:p>
            <a:pPr indent="0" lvl="0" marL="0" rtl="0" algn="ctr">
              <a:spcBef>
                <a:spcPts val="0"/>
              </a:spcBef>
              <a:spcAft>
                <a:spcPts val="0"/>
              </a:spcAft>
              <a:buNone/>
            </a:pPr>
            <a:r>
              <a:t/>
            </a:r>
            <a:endParaRPr b="1" u="sng">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a:solidFill>
                  <a:srgbClr val="FBB040"/>
                </a:solidFill>
              </a:rPr>
              <a:t>Using a machine-learning model trained on data from more than 300 ski resorts in the US, we have determined that Big Mountain Resorts lift tickets are currently underpriced and have room for growth.</a:t>
            </a:r>
            <a:endParaRPr>
              <a:solidFill>
                <a:srgbClr val="FBB040"/>
              </a:solidFill>
            </a:endParaRPr>
          </a:p>
        </p:txBody>
      </p:sp>
      <p:sp>
        <p:nvSpPr>
          <p:cNvPr id="533" name="Google Shape;533;p69"/>
          <p:cNvSpPr txBox="1"/>
          <p:nvPr/>
        </p:nvSpPr>
        <p:spPr>
          <a:xfrm>
            <a:off x="4572000" y="1679350"/>
            <a:ext cx="3816900" cy="192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rgbClr val="FBB040"/>
                </a:solidFill>
              </a:rPr>
              <a:t>Our Machine Learning Model set a price target of </a:t>
            </a:r>
            <a:r>
              <a:rPr b="1" lang="en">
                <a:solidFill>
                  <a:srgbClr val="FBB040"/>
                </a:solidFill>
              </a:rPr>
              <a:t>$97.96 </a:t>
            </a:r>
            <a:r>
              <a:rPr lang="en">
                <a:solidFill>
                  <a:srgbClr val="FBB040"/>
                </a:solidFill>
              </a:rPr>
              <a:t>with a error margin of </a:t>
            </a:r>
            <a:r>
              <a:rPr b="1" lang="en">
                <a:solidFill>
                  <a:srgbClr val="FBB040"/>
                </a:solidFill>
              </a:rPr>
              <a:t>$10.36</a:t>
            </a:r>
            <a:r>
              <a:rPr lang="en">
                <a:solidFill>
                  <a:srgbClr val="FBB040"/>
                </a:solidFill>
              </a:rPr>
              <a:t>. </a:t>
            </a:r>
            <a:endParaRPr>
              <a:solidFill>
                <a:srgbClr val="FBB040"/>
              </a:solidFill>
            </a:endParaRPr>
          </a:p>
          <a:p>
            <a:pPr indent="0" lvl="0" marL="0" rtl="0" algn="just">
              <a:lnSpc>
                <a:spcPct val="115000"/>
              </a:lnSpc>
              <a:spcBef>
                <a:spcPts val="0"/>
              </a:spcBef>
              <a:spcAft>
                <a:spcPts val="0"/>
              </a:spcAft>
              <a:buNone/>
            </a:pPr>
            <a:r>
              <a:t/>
            </a:r>
            <a:endParaRPr>
              <a:solidFill>
                <a:srgbClr val="FBB040"/>
              </a:solidFill>
            </a:endParaRPr>
          </a:p>
          <a:p>
            <a:pPr indent="0" lvl="0" marL="0" rtl="0" algn="just">
              <a:lnSpc>
                <a:spcPct val="115000"/>
              </a:lnSpc>
              <a:spcBef>
                <a:spcPts val="0"/>
              </a:spcBef>
              <a:spcAft>
                <a:spcPts val="0"/>
              </a:spcAft>
              <a:buNone/>
            </a:pPr>
            <a:r>
              <a:rPr lang="en" sz="1100">
                <a:solidFill>
                  <a:srgbClr val="FBB040"/>
                </a:solidFill>
              </a:rPr>
              <a:t>Indicates ticket prices could be increased by $6.60 - $27.32 per ticket. </a:t>
            </a:r>
            <a:endParaRPr sz="1100">
              <a:solidFill>
                <a:srgbClr val="FBB040"/>
              </a:solidFill>
            </a:endParaRPr>
          </a:p>
          <a:p>
            <a:pPr indent="0" lvl="0" marL="0" rtl="0" algn="just">
              <a:lnSpc>
                <a:spcPct val="115000"/>
              </a:lnSpc>
              <a:spcBef>
                <a:spcPts val="0"/>
              </a:spcBef>
              <a:spcAft>
                <a:spcPts val="0"/>
              </a:spcAft>
              <a:buNone/>
            </a:pPr>
            <a:r>
              <a:t/>
            </a:r>
            <a:endParaRPr sz="1100">
              <a:solidFill>
                <a:srgbClr val="FBB040"/>
              </a:solidFill>
            </a:endParaRPr>
          </a:p>
          <a:p>
            <a:pPr indent="0" lvl="0" marL="0" rtl="0" algn="just">
              <a:lnSpc>
                <a:spcPct val="115000"/>
              </a:lnSpc>
              <a:spcBef>
                <a:spcPts val="0"/>
              </a:spcBef>
              <a:spcAft>
                <a:spcPts val="0"/>
              </a:spcAft>
              <a:buNone/>
            </a:pPr>
            <a:r>
              <a:rPr lang="en" sz="1100">
                <a:solidFill>
                  <a:srgbClr val="FBB040"/>
                </a:solidFill>
              </a:rPr>
              <a:t>Full ticket price range set to </a:t>
            </a:r>
            <a:r>
              <a:rPr b="1" lang="en" sz="1100">
                <a:solidFill>
                  <a:srgbClr val="FBB040"/>
                </a:solidFill>
              </a:rPr>
              <a:t>$87.60</a:t>
            </a:r>
            <a:r>
              <a:rPr lang="en" sz="1100">
                <a:solidFill>
                  <a:srgbClr val="FBB040"/>
                </a:solidFill>
              </a:rPr>
              <a:t> - </a:t>
            </a:r>
            <a:r>
              <a:rPr b="1" lang="en" sz="1100">
                <a:solidFill>
                  <a:srgbClr val="FBB040"/>
                </a:solidFill>
              </a:rPr>
              <a:t>$108.32</a:t>
            </a:r>
            <a:endParaRPr b="1" sz="1100">
              <a:solidFill>
                <a:srgbClr val="FBB040"/>
              </a:solidFill>
            </a:endParaRPr>
          </a:p>
          <a:p>
            <a:pPr indent="0" lvl="0" marL="0" rtl="0" algn="just">
              <a:lnSpc>
                <a:spcPct val="115000"/>
              </a:lnSpc>
              <a:spcBef>
                <a:spcPts val="0"/>
              </a:spcBef>
              <a:spcAft>
                <a:spcPts val="0"/>
              </a:spcAft>
              <a:buNone/>
            </a:pPr>
            <a:r>
              <a:t/>
            </a:r>
            <a:endParaRPr>
              <a:solidFill>
                <a:srgbClr val="FBB040"/>
              </a:solidFill>
            </a:endParaRPr>
          </a:p>
        </p:txBody>
      </p:sp>
      <p:sp>
        <p:nvSpPr>
          <p:cNvPr id="534" name="Google Shape;534;p69"/>
          <p:cNvSpPr txBox="1"/>
          <p:nvPr/>
        </p:nvSpPr>
        <p:spPr>
          <a:xfrm>
            <a:off x="674250" y="4100400"/>
            <a:ext cx="7981200" cy="89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rgbClr val="FBB040"/>
                </a:solidFill>
              </a:rPr>
              <a:t>By adopting this model for a data driven pricing strategy, Big Mountain Resort could generate additional revenue by an an estimated </a:t>
            </a:r>
            <a:r>
              <a:rPr b="1" lang="en">
                <a:solidFill>
                  <a:srgbClr val="FBB040"/>
                </a:solidFill>
              </a:rPr>
              <a:t>$11.55M - $47.81 Million </a:t>
            </a:r>
            <a:r>
              <a:rPr lang="en">
                <a:solidFill>
                  <a:srgbClr val="FBB040"/>
                </a:solidFill>
              </a:rPr>
              <a:t>per season. </a:t>
            </a:r>
            <a:endParaRPr b="1" sz="1100">
              <a:solidFill>
                <a:srgbClr val="FBB040"/>
              </a:solidFill>
            </a:endParaRPr>
          </a:p>
          <a:p>
            <a:pPr indent="0" lvl="0" marL="0" rtl="0" algn="just">
              <a:lnSpc>
                <a:spcPct val="115000"/>
              </a:lnSpc>
              <a:spcBef>
                <a:spcPts val="0"/>
              </a:spcBef>
              <a:spcAft>
                <a:spcPts val="0"/>
              </a:spcAft>
              <a:buNone/>
            </a:pPr>
            <a:r>
              <a:t/>
            </a:r>
            <a:endParaRPr>
              <a:solidFill>
                <a:srgbClr val="FBB040"/>
              </a:solidFill>
            </a:endParaRPr>
          </a:p>
        </p:txBody>
      </p:sp>
      <p:pic>
        <p:nvPicPr>
          <p:cNvPr id="535" name="Google Shape;535;p69" title="Screenshot 2025-08-28 at 10.00.06 PM.png"/>
          <p:cNvPicPr preferRelativeResize="0"/>
          <p:nvPr/>
        </p:nvPicPr>
        <p:blipFill>
          <a:blip r:embed="rId3">
            <a:alphaModFix/>
          </a:blip>
          <a:stretch>
            <a:fillRect/>
          </a:stretch>
        </p:blipFill>
        <p:spPr>
          <a:xfrm>
            <a:off x="602388" y="1332375"/>
            <a:ext cx="3728724" cy="2616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100"/>
                                        <p:tgtEl>
                                          <p:spTgt spid="5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24D"/>
        </a:solidFill>
      </p:bgPr>
    </p:bg>
    <p:spTree>
      <p:nvGrpSpPr>
        <p:cNvPr id="539" name="Shape 539"/>
        <p:cNvGrpSpPr/>
        <p:nvPr/>
      </p:nvGrpSpPr>
      <p:grpSpPr>
        <a:xfrm>
          <a:off x="0" y="0"/>
          <a:ext cx="0" cy="0"/>
          <a:chOff x="0" y="0"/>
          <a:chExt cx="0" cy="0"/>
        </a:xfrm>
      </p:grpSpPr>
      <p:sp>
        <p:nvSpPr>
          <p:cNvPr id="540" name="Google Shape;540;p70"/>
          <p:cNvSpPr txBox="1"/>
          <p:nvPr/>
        </p:nvSpPr>
        <p:spPr>
          <a:xfrm>
            <a:off x="488550" y="147300"/>
            <a:ext cx="8166900" cy="117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rgbClr val="FBB040"/>
                </a:solidFill>
                <a:latin typeface="DM Sans"/>
                <a:ea typeface="DM Sans"/>
                <a:cs typeface="DM Sans"/>
                <a:sym typeface="DM Sans"/>
              </a:rPr>
              <a:t>Data Analysis</a:t>
            </a:r>
            <a:endParaRPr b="1" sz="2000" u="sng">
              <a:solidFill>
                <a:srgbClr val="FBB040"/>
              </a:solidFill>
              <a:latin typeface="DM Sans"/>
              <a:ea typeface="DM Sans"/>
              <a:cs typeface="DM Sans"/>
              <a:sym typeface="DM Sans"/>
            </a:endParaRPr>
          </a:p>
          <a:p>
            <a:pPr indent="0" lvl="0" marL="0" rtl="0" algn="ctr">
              <a:spcBef>
                <a:spcPts val="0"/>
              </a:spcBef>
              <a:spcAft>
                <a:spcPts val="0"/>
              </a:spcAft>
              <a:buNone/>
            </a:pPr>
            <a:r>
              <a:t/>
            </a:r>
            <a:endParaRPr b="1" u="sng">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a:solidFill>
                  <a:srgbClr val="FBB040"/>
                </a:solidFill>
              </a:rPr>
              <a:t>While exploring the data of over 300 ski resorts in the United States, we use a process called scaling to determine </a:t>
            </a:r>
            <a:r>
              <a:rPr b="1" lang="en" u="sng">
                <a:solidFill>
                  <a:srgbClr val="FBB040"/>
                </a:solidFill>
              </a:rPr>
              <a:t>key features</a:t>
            </a:r>
            <a:r>
              <a:rPr b="1" lang="en">
                <a:solidFill>
                  <a:srgbClr val="FBB040"/>
                </a:solidFill>
              </a:rPr>
              <a:t> </a:t>
            </a:r>
            <a:r>
              <a:rPr lang="en">
                <a:solidFill>
                  <a:srgbClr val="FBB040"/>
                </a:solidFill>
              </a:rPr>
              <a:t>that correlate to </a:t>
            </a:r>
            <a:r>
              <a:rPr b="1" lang="en" u="sng">
                <a:solidFill>
                  <a:srgbClr val="FBB040"/>
                </a:solidFill>
              </a:rPr>
              <a:t>ticket price value</a:t>
            </a:r>
            <a:r>
              <a:rPr b="1" lang="en">
                <a:solidFill>
                  <a:srgbClr val="FBB040"/>
                </a:solidFill>
              </a:rPr>
              <a:t>.</a:t>
            </a:r>
            <a:endParaRPr>
              <a:solidFill>
                <a:srgbClr val="FBB040"/>
              </a:solidFill>
            </a:endParaRPr>
          </a:p>
        </p:txBody>
      </p:sp>
      <p:pic>
        <p:nvPicPr>
          <p:cNvPr id="541" name="Google Shape;541;p70" title="Screenshot 2025-08-28 at 10.06.49 PM.png"/>
          <p:cNvPicPr preferRelativeResize="0"/>
          <p:nvPr/>
        </p:nvPicPr>
        <p:blipFill rotWithShape="1">
          <a:blip r:embed="rId3">
            <a:alphaModFix/>
          </a:blip>
          <a:srcRect b="0" l="0" r="0" t="3418"/>
          <a:stretch/>
        </p:blipFill>
        <p:spPr>
          <a:xfrm>
            <a:off x="4615350" y="1472350"/>
            <a:ext cx="4187101" cy="3157124"/>
          </a:xfrm>
          <a:prstGeom prst="rect">
            <a:avLst/>
          </a:prstGeom>
          <a:noFill/>
          <a:ln>
            <a:noFill/>
          </a:ln>
        </p:spPr>
      </p:pic>
      <p:sp>
        <p:nvSpPr>
          <p:cNvPr id="542" name="Google Shape;542;p70"/>
          <p:cNvSpPr txBox="1"/>
          <p:nvPr/>
        </p:nvSpPr>
        <p:spPr>
          <a:xfrm>
            <a:off x="232350" y="1647713"/>
            <a:ext cx="4292700" cy="2134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rgbClr val="FBB040"/>
                </a:solidFill>
              </a:rPr>
              <a:t>These </a:t>
            </a:r>
            <a:r>
              <a:rPr b="1" lang="en" u="sng">
                <a:solidFill>
                  <a:srgbClr val="FBB040"/>
                </a:solidFill>
              </a:rPr>
              <a:t>key features</a:t>
            </a:r>
            <a:r>
              <a:rPr lang="en">
                <a:solidFill>
                  <a:srgbClr val="FBB040"/>
                </a:solidFill>
              </a:rPr>
              <a:t> proved to drive ticket prices and value to a resort.</a:t>
            </a:r>
            <a:endParaRPr>
              <a:solidFill>
                <a:srgbClr val="FBB040"/>
              </a:solidFill>
            </a:endParaRPr>
          </a:p>
          <a:p>
            <a:pPr indent="0" lvl="0" marL="0" rtl="0" algn="just">
              <a:lnSpc>
                <a:spcPct val="115000"/>
              </a:lnSpc>
              <a:spcBef>
                <a:spcPts val="0"/>
              </a:spcBef>
              <a:spcAft>
                <a:spcPts val="0"/>
              </a:spcAft>
              <a:buNone/>
            </a:pPr>
            <a:r>
              <a:t/>
            </a:r>
            <a:endParaRPr>
              <a:solidFill>
                <a:srgbClr val="FBB040"/>
              </a:solidFill>
            </a:endParaRPr>
          </a:p>
          <a:p>
            <a:pPr indent="0" lvl="0" marL="0" rtl="0" algn="just">
              <a:lnSpc>
                <a:spcPct val="115000"/>
              </a:lnSpc>
              <a:spcBef>
                <a:spcPts val="0"/>
              </a:spcBef>
              <a:spcAft>
                <a:spcPts val="0"/>
              </a:spcAft>
              <a:buNone/>
            </a:pPr>
            <a:r>
              <a:rPr b="1" lang="en" u="sng">
                <a:solidFill>
                  <a:srgbClr val="FBB040"/>
                </a:solidFill>
              </a:rPr>
              <a:t>Top 4 Key Features</a:t>
            </a:r>
            <a:endParaRPr b="1" u="sng">
              <a:solidFill>
                <a:srgbClr val="FBB040"/>
              </a:solidFill>
            </a:endParaRPr>
          </a:p>
          <a:p>
            <a:pPr indent="-317500" lvl="0" marL="457200" rtl="0" algn="just">
              <a:lnSpc>
                <a:spcPct val="115000"/>
              </a:lnSpc>
              <a:spcBef>
                <a:spcPts val="0"/>
              </a:spcBef>
              <a:spcAft>
                <a:spcPts val="0"/>
              </a:spcAft>
              <a:buClr>
                <a:srgbClr val="FBB040"/>
              </a:buClr>
              <a:buSzPts val="1400"/>
              <a:buChar char="-"/>
            </a:pPr>
            <a:r>
              <a:rPr lang="en">
                <a:solidFill>
                  <a:srgbClr val="FBB040"/>
                </a:solidFill>
              </a:rPr>
              <a:t>Number of Runs</a:t>
            </a:r>
            <a:endParaRPr>
              <a:solidFill>
                <a:srgbClr val="FBB040"/>
              </a:solidFill>
            </a:endParaRPr>
          </a:p>
          <a:p>
            <a:pPr indent="-317500" lvl="0" marL="457200" rtl="0" algn="just">
              <a:lnSpc>
                <a:spcPct val="115000"/>
              </a:lnSpc>
              <a:spcBef>
                <a:spcPts val="0"/>
              </a:spcBef>
              <a:spcAft>
                <a:spcPts val="0"/>
              </a:spcAft>
              <a:buClr>
                <a:srgbClr val="FBB040"/>
              </a:buClr>
              <a:buSzPts val="1400"/>
              <a:buChar char="-"/>
            </a:pPr>
            <a:r>
              <a:rPr lang="en">
                <a:solidFill>
                  <a:srgbClr val="FBB040"/>
                </a:solidFill>
              </a:rPr>
              <a:t>Number of Fast Quad Chair Lifts</a:t>
            </a:r>
            <a:endParaRPr>
              <a:solidFill>
                <a:srgbClr val="FBB040"/>
              </a:solidFill>
            </a:endParaRPr>
          </a:p>
          <a:p>
            <a:pPr indent="-317500" lvl="0" marL="457200" rtl="0" algn="just">
              <a:lnSpc>
                <a:spcPct val="115000"/>
              </a:lnSpc>
              <a:spcBef>
                <a:spcPts val="0"/>
              </a:spcBef>
              <a:spcAft>
                <a:spcPts val="0"/>
              </a:spcAft>
              <a:buClr>
                <a:srgbClr val="FBB040"/>
              </a:buClr>
              <a:buSzPts val="1400"/>
              <a:buChar char="-"/>
            </a:pPr>
            <a:r>
              <a:rPr lang="en">
                <a:solidFill>
                  <a:srgbClr val="FBB040"/>
                </a:solidFill>
              </a:rPr>
              <a:t>Snow Making acres</a:t>
            </a:r>
            <a:endParaRPr>
              <a:solidFill>
                <a:srgbClr val="FBB040"/>
              </a:solidFill>
            </a:endParaRPr>
          </a:p>
          <a:p>
            <a:pPr indent="-317500" lvl="0" marL="457200" rtl="0" algn="just">
              <a:lnSpc>
                <a:spcPct val="115000"/>
              </a:lnSpc>
              <a:spcBef>
                <a:spcPts val="0"/>
              </a:spcBef>
              <a:spcAft>
                <a:spcPts val="0"/>
              </a:spcAft>
              <a:buClr>
                <a:srgbClr val="FBB040"/>
              </a:buClr>
              <a:buSzPts val="1400"/>
              <a:buChar char="-"/>
            </a:pPr>
            <a:r>
              <a:rPr lang="en">
                <a:solidFill>
                  <a:srgbClr val="FBB040"/>
                </a:solidFill>
              </a:rPr>
              <a:t>Total Vertical Drop</a:t>
            </a:r>
            <a:endParaRPr>
              <a:solidFill>
                <a:srgbClr val="FBB04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24D"/>
        </a:solidFill>
      </p:bgPr>
    </p:bg>
    <p:spTree>
      <p:nvGrpSpPr>
        <p:cNvPr id="546" name="Shape 546"/>
        <p:cNvGrpSpPr/>
        <p:nvPr/>
      </p:nvGrpSpPr>
      <p:grpSpPr>
        <a:xfrm>
          <a:off x="0" y="0"/>
          <a:ext cx="0" cy="0"/>
          <a:chOff x="0" y="0"/>
          <a:chExt cx="0" cy="0"/>
        </a:xfrm>
      </p:grpSpPr>
      <p:sp>
        <p:nvSpPr>
          <p:cNvPr id="547" name="Google Shape;547;p71"/>
          <p:cNvSpPr txBox="1"/>
          <p:nvPr/>
        </p:nvSpPr>
        <p:spPr>
          <a:xfrm>
            <a:off x="488550" y="147300"/>
            <a:ext cx="8166900" cy="117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rgbClr val="FBB040"/>
                </a:solidFill>
                <a:latin typeface="DM Sans"/>
                <a:ea typeface="DM Sans"/>
                <a:cs typeface="DM Sans"/>
                <a:sym typeface="DM Sans"/>
              </a:rPr>
              <a:t>Data Analysis</a:t>
            </a:r>
            <a:endParaRPr b="1" sz="2000" u="sng">
              <a:solidFill>
                <a:srgbClr val="FBB040"/>
              </a:solidFill>
              <a:latin typeface="DM Sans"/>
              <a:ea typeface="DM Sans"/>
              <a:cs typeface="DM Sans"/>
              <a:sym typeface="DM Sans"/>
            </a:endParaRPr>
          </a:p>
          <a:p>
            <a:pPr indent="0" lvl="0" marL="0" rtl="0" algn="ctr">
              <a:spcBef>
                <a:spcPts val="0"/>
              </a:spcBef>
              <a:spcAft>
                <a:spcPts val="0"/>
              </a:spcAft>
              <a:buNone/>
            </a:pPr>
            <a:r>
              <a:t/>
            </a:r>
            <a:endParaRPr b="1" u="sng">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a:solidFill>
                  <a:srgbClr val="FBB040"/>
                </a:solidFill>
              </a:rPr>
              <a:t>When examining the top 4 key features present at Big Mountain Resort vs the other resorts in the US, we can see that Big Mountain was well above average in all categories</a:t>
            </a:r>
            <a:endParaRPr>
              <a:solidFill>
                <a:srgbClr val="FBB040"/>
              </a:solidFill>
            </a:endParaRPr>
          </a:p>
        </p:txBody>
      </p:sp>
      <p:pic>
        <p:nvPicPr>
          <p:cNvPr id="548" name="Google Shape;548;p71"/>
          <p:cNvPicPr preferRelativeResize="0"/>
          <p:nvPr/>
        </p:nvPicPr>
        <p:blipFill>
          <a:blip r:embed="rId3">
            <a:alphaModFix/>
          </a:blip>
          <a:stretch>
            <a:fillRect/>
          </a:stretch>
        </p:blipFill>
        <p:spPr>
          <a:xfrm>
            <a:off x="1317063" y="1483800"/>
            <a:ext cx="6603786" cy="352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24D"/>
        </a:solidFill>
      </p:bgPr>
    </p:bg>
    <p:spTree>
      <p:nvGrpSpPr>
        <p:cNvPr id="552" name="Shape 552"/>
        <p:cNvGrpSpPr/>
        <p:nvPr/>
      </p:nvGrpSpPr>
      <p:grpSpPr>
        <a:xfrm>
          <a:off x="0" y="0"/>
          <a:ext cx="0" cy="0"/>
          <a:chOff x="0" y="0"/>
          <a:chExt cx="0" cy="0"/>
        </a:xfrm>
      </p:grpSpPr>
      <p:sp>
        <p:nvSpPr>
          <p:cNvPr id="553" name="Google Shape;553;p72"/>
          <p:cNvSpPr txBox="1"/>
          <p:nvPr/>
        </p:nvSpPr>
        <p:spPr>
          <a:xfrm>
            <a:off x="488550" y="147300"/>
            <a:ext cx="8166900" cy="117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rgbClr val="FBB040"/>
                </a:solidFill>
                <a:latin typeface="DM Sans"/>
                <a:ea typeface="DM Sans"/>
                <a:cs typeface="DM Sans"/>
                <a:sym typeface="DM Sans"/>
              </a:rPr>
              <a:t>Data Analysis</a:t>
            </a:r>
            <a:endParaRPr b="1" sz="2000" u="sng">
              <a:solidFill>
                <a:srgbClr val="FBB040"/>
              </a:solidFill>
              <a:latin typeface="DM Sans"/>
              <a:ea typeface="DM Sans"/>
              <a:cs typeface="DM Sans"/>
              <a:sym typeface="DM Sans"/>
            </a:endParaRPr>
          </a:p>
          <a:p>
            <a:pPr indent="0" lvl="0" marL="0" rtl="0" algn="ctr">
              <a:spcBef>
                <a:spcPts val="0"/>
              </a:spcBef>
              <a:spcAft>
                <a:spcPts val="0"/>
              </a:spcAft>
              <a:buNone/>
            </a:pPr>
            <a:r>
              <a:t/>
            </a:r>
            <a:endParaRPr b="1" u="sng">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a:solidFill>
                  <a:srgbClr val="FBB040"/>
                </a:solidFill>
              </a:rPr>
              <a:t>We can also see that the current pricing at Big Mountain Resort is only slightly above average, leaving room for growth.</a:t>
            </a:r>
            <a:endParaRPr>
              <a:solidFill>
                <a:srgbClr val="FBB040"/>
              </a:solidFill>
            </a:endParaRPr>
          </a:p>
        </p:txBody>
      </p:sp>
      <p:pic>
        <p:nvPicPr>
          <p:cNvPr id="554" name="Google Shape;554;p72" title="Screenshot 2025-08-28 at 10.15.23 PM.png"/>
          <p:cNvPicPr preferRelativeResize="0"/>
          <p:nvPr/>
        </p:nvPicPr>
        <p:blipFill>
          <a:blip r:embed="rId3">
            <a:alphaModFix/>
          </a:blip>
          <a:stretch>
            <a:fillRect/>
          </a:stretch>
        </p:blipFill>
        <p:spPr>
          <a:xfrm>
            <a:off x="1389563" y="1410650"/>
            <a:ext cx="6364884" cy="3520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24D"/>
        </a:solidFill>
      </p:bgPr>
    </p:bg>
    <p:spTree>
      <p:nvGrpSpPr>
        <p:cNvPr id="558" name="Shape 558"/>
        <p:cNvGrpSpPr/>
        <p:nvPr/>
      </p:nvGrpSpPr>
      <p:grpSpPr>
        <a:xfrm>
          <a:off x="0" y="0"/>
          <a:ext cx="0" cy="0"/>
          <a:chOff x="0" y="0"/>
          <a:chExt cx="0" cy="0"/>
        </a:xfrm>
      </p:grpSpPr>
      <p:sp>
        <p:nvSpPr>
          <p:cNvPr id="559" name="Google Shape;559;p73"/>
          <p:cNvSpPr txBox="1"/>
          <p:nvPr/>
        </p:nvSpPr>
        <p:spPr>
          <a:xfrm>
            <a:off x="488550" y="147300"/>
            <a:ext cx="8166900" cy="95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rgbClr val="FBB040"/>
                </a:solidFill>
                <a:latin typeface="DM Sans"/>
                <a:ea typeface="DM Sans"/>
                <a:cs typeface="DM Sans"/>
                <a:sym typeface="DM Sans"/>
              </a:rPr>
              <a:t>Operational Scenarios</a:t>
            </a:r>
            <a:endParaRPr b="1" sz="2000" u="sng">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a:solidFill>
                  <a:srgbClr val="FBB040"/>
                </a:solidFill>
                <a:latin typeface="DM Sans"/>
                <a:ea typeface="DM Sans"/>
                <a:cs typeface="DM Sans"/>
                <a:sym typeface="DM Sans"/>
              </a:rPr>
              <a:t>Big Mountain Resort is considering several scenarios in addition to the ticket price increase to drive profit. Our Machine Learning Model can help with these decisions as well.</a:t>
            </a:r>
            <a:endParaRPr>
              <a:solidFill>
                <a:srgbClr val="FBB040"/>
              </a:solidFill>
              <a:latin typeface="DM Sans"/>
              <a:ea typeface="DM Sans"/>
              <a:cs typeface="DM Sans"/>
              <a:sym typeface="DM Sans"/>
            </a:endParaRPr>
          </a:p>
        </p:txBody>
      </p:sp>
      <p:sp>
        <p:nvSpPr>
          <p:cNvPr id="560" name="Google Shape;560;p73"/>
          <p:cNvSpPr txBox="1"/>
          <p:nvPr/>
        </p:nvSpPr>
        <p:spPr>
          <a:xfrm>
            <a:off x="0" y="1066100"/>
            <a:ext cx="3330600" cy="178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solidFill>
                  <a:srgbClr val="FBB040"/>
                </a:solidFill>
                <a:latin typeface="DM Sans"/>
                <a:ea typeface="DM Sans"/>
                <a:cs typeface="DM Sans"/>
                <a:sym typeface="DM Sans"/>
              </a:rPr>
              <a:t>Option 1</a:t>
            </a:r>
            <a:endParaRPr b="1" sz="1700" u="sng">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b="1" lang="en" sz="1100">
                <a:solidFill>
                  <a:srgbClr val="FBB040"/>
                </a:solidFill>
                <a:latin typeface="DM Sans"/>
                <a:ea typeface="DM Sans"/>
                <a:cs typeface="DM Sans"/>
                <a:sym typeface="DM Sans"/>
              </a:rPr>
              <a:t>Permanently close down up to 10 of the least used runs.</a:t>
            </a:r>
            <a:endParaRPr b="1" sz="1100">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t/>
            </a:r>
            <a:endParaRPr b="1" sz="1100">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sz="1100">
                <a:solidFill>
                  <a:srgbClr val="FBB040"/>
                </a:solidFill>
                <a:latin typeface="DM Sans"/>
                <a:ea typeface="DM Sans"/>
                <a:cs typeface="DM Sans"/>
                <a:sym typeface="DM Sans"/>
              </a:rPr>
              <a:t>Our Model shows that closing runs will result in a reduction of ticket price. Our recommendation is this option only be considered if closing runs </a:t>
            </a:r>
            <a:r>
              <a:rPr lang="en" sz="1100">
                <a:solidFill>
                  <a:srgbClr val="FBB040"/>
                </a:solidFill>
                <a:latin typeface="DM Sans"/>
                <a:ea typeface="DM Sans"/>
                <a:cs typeface="DM Sans"/>
                <a:sym typeface="DM Sans"/>
              </a:rPr>
              <a:t>significantly</a:t>
            </a:r>
            <a:r>
              <a:rPr lang="en" sz="1100">
                <a:solidFill>
                  <a:srgbClr val="FBB040"/>
                </a:solidFill>
                <a:latin typeface="DM Sans"/>
                <a:ea typeface="DM Sans"/>
                <a:cs typeface="DM Sans"/>
                <a:sym typeface="DM Sans"/>
              </a:rPr>
              <a:t> reduces operations spending.</a:t>
            </a:r>
            <a:endParaRPr sz="1100">
              <a:solidFill>
                <a:srgbClr val="FBB040"/>
              </a:solidFill>
              <a:latin typeface="DM Sans"/>
              <a:ea typeface="DM Sans"/>
              <a:cs typeface="DM Sans"/>
              <a:sym typeface="DM Sans"/>
            </a:endParaRPr>
          </a:p>
        </p:txBody>
      </p:sp>
      <p:pic>
        <p:nvPicPr>
          <p:cNvPr id="561" name="Google Shape;561;p73"/>
          <p:cNvPicPr preferRelativeResize="0"/>
          <p:nvPr/>
        </p:nvPicPr>
        <p:blipFill>
          <a:blip r:embed="rId3">
            <a:alphaModFix/>
          </a:blip>
          <a:stretch>
            <a:fillRect/>
          </a:stretch>
        </p:blipFill>
        <p:spPr>
          <a:xfrm>
            <a:off x="58025" y="2987675"/>
            <a:ext cx="3272574" cy="1731676"/>
          </a:xfrm>
          <a:prstGeom prst="rect">
            <a:avLst/>
          </a:prstGeom>
          <a:noFill/>
          <a:ln>
            <a:noFill/>
          </a:ln>
        </p:spPr>
      </p:pic>
      <p:sp>
        <p:nvSpPr>
          <p:cNvPr id="562" name="Google Shape;562;p73"/>
          <p:cNvSpPr txBox="1"/>
          <p:nvPr/>
        </p:nvSpPr>
        <p:spPr>
          <a:xfrm>
            <a:off x="3484650" y="1066100"/>
            <a:ext cx="2232600" cy="334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solidFill>
                  <a:srgbClr val="FBB040"/>
                </a:solidFill>
                <a:latin typeface="DM Sans"/>
                <a:ea typeface="DM Sans"/>
                <a:cs typeface="DM Sans"/>
                <a:sym typeface="DM Sans"/>
              </a:rPr>
              <a:t>Option 2</a:t>
            </a:r>
            <a:endParaRPr b="1" sz="1700" u="sng">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b="1" lang="en" sz="1100">
                <a:solidFill>
                  <a:srgbClr val="FBB040"/>
                </a:solidFill>
                <a:latin typeface="DM Sans"/>
                <a:ea typeface="DM Sans"/>
                <a:cs typeface="DM Sans"/>
                <a:sym typeface="DM Sans"/>
              </a:rPr>
              <a:t>Increase Vertical Drop by adding a run to a point 150 feet lower in elevation. This option requires an additional chair lift to bring skiers back up. No additional Snow Making will be added.</a:t>
            </a:r>
            <a:endParaRPr b="1" sz="1100">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t/>
            </a:r>
            <a:endParaRPr b="1" sz="1100">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sz="1100">
                <a:solidFill>
                  <a:srgbClr val="FBB040"/>
                </a:solidFill>
                <a:latin typeface="DM Sans"/>
                <a:ea typeface="DM Sans"/>
                <a:cs typeface="DM Sans"/>
                <a:sym typeface="DM Sans"/>
              </a:rPr>
              <a:t>T</a:t>
            </a:r>
            <a:r>
              <a:rPr lang="en" sz="1100">
                <a:solidFill>
                  <a:srgbClr val="FBB040"/>
                </a:solidFill>
                <a:latin typeface="DM Sans"/>
                <a:ea typeface="DM Sans"/>
                <a:cs typeface="DM Sans"/>
                <a:sym typeface="DM Sans"/>
              </a:rPr>
              <a:t>his option would add value by adding key features to the resort. Our Model shows that this option would add $2.22 to the ticket price, generating an estimated $3.885 Million in revenue</a:t>
            </a:r>
            <a:endParaRPr sz="1100">
              <a:solidFill>
                <a:srgbClr val="FBB040"/>
              </a:solidFill>
              <a:latin typeface="DM Sans"/>
              <a:ea typeface="DM Sans"/>
              <a:cs typeface="DM Sans"/>
              <a:sym typeface="DM Sans"/>
            </a:endParaRPr>
          </a:p>
        </p:txBody>
      </p:sp>
      <p:sp>
        <p:nvSpPr>
          <p:cNvPr id="563" name="Google Shape;563;p73"/>
          <p:cNvSpPr txBox="1"/>
          <p:nvPr/>
        </p:nvSpPr>
        <p:spPr>
          <a:xfrm>
            <a:off x="5717250" y="1066100"/>
            <a:ext cx="3272700" cy="197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solidFill>
                  <a:srgbClr val="FBB040"/>
                </a:solidFill>
                <a:latin typeface="DM Sans"/>
                <a:ea typeface="DM Sans"/>
                <a:cs typeface="DM Sans"/>
                <a:sym typeface="DM Sans"/>
              </a:rPr>
              <a:t>Option 3</a:t>
            </a:r>
            <a:endParaRPr b="1" sz="1700" u="sng">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b="1" lang="en" sz="1100">
                <a:solidFill>
                  <a:srgbClr val="FBB040"/>
                </a:solidFill>
                <a:latin typeface="DM Sans"/>
                <a:ea typeface="DM Sans"/>
                <a:cs typeface="DM Sans"/>
                <a:sym typeface="DM Sans"/>
              </a:rPr>
              <a:t>Same as option 2 but adding additional snowmaking to the new run.</a:t>
            </a:r>
            <a:endParaRPr b="1" sz="1100">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t/>
            </a:r>
            <a:endParaRPr b="1" sz="1100">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sz="1100">
                <a:solidFill>
                  <a:srgbClr val="FBB040"/>
                </a:solidFill>
                <a:latin typeface="DM Sans"/>
                <a:ea typeface="DM Sans"/>
                <a:cs typeface="DM Sans"/>
                <a:sym typeface="DM Sans"/>
              </a:rPr>
              <a:t>Our pricing model showed that this will add no value to the ticket price. </a:t>
            </a:r>
            <a:endParaRPr sz="1100">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sz="1100">
                <a:solidFill>
                  <a:srgbClr val="FBB040"/>
                </a:solidFill>
                <a:latin typeface="DM Sans"/>
                <a:ea typeface="DM Sans"/>
                <a:cs typeface="DM Sans"/>
                <a:sym typeface="DM Sans"/>
              </a:rPr>
              <a:t>Unless Snowmaking is necessary to make the new run skiable, this option will only add costs and no potential for additional revenue.</a:t>
            </a:r>
            <a:endParaRPr sz="1100">
              <a:solidFill>
                <a:srgbClr val="FBB040"/>
              </a:solidFill>
              <a:latin typeface="DM Sans"/>
              <a:ea typeface="DM Sans"/>
              <a:cs typeface="DM Sans"/>
              <a:sym typeface="DM Sans"/>
            </a:endParaRPr>
          </a:p>
        </p:txBody>
      </p:sp>
      <p:sp>
        <p:nvSpPr>
          <p:cNvPr id="564" name="Google Shape;564;p73"/>
          <p:cNvSpPr txBox="1"/>
          <p:nvPr/>
        </p:nvSpPr>
        <p:spPr>
          <a:xfrm>
            <a:off x="5717250" y="3044900"/>
            <a:ext cx="3272700" cy="178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u="sng">
                <a:solidFill>
                  <a:srgbClr val="FBB040"/>
                </a:solidFill>
                <a:latin typeface="DM Sans"/>
                <a:ea typeface="DM Sans"/>
                <a:cs typeface="DM Sans"/>
                <a:sym typeface="DM Sans"/>
              </a:rPr>
              <a:t>Option 4</a:t>
            </a:r>
            <a:endParaRPr b="1" sz="1700" u="sng">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b="1" lang="en" sz="1100">
                <a:solidFill>
                  <a:srgbClr val="FBB040"/>
                </a:solidFill>
                <a:latin typeface="DM Sans"/>
                <a:ea typeface="DM Sans"/>
                <a:cs typeface="DM Sans"/>
                <a:sym typeface="DM Sans"/>
              </a:rPr>
              <a:t>Increase the longest run by 0.2 miles to boast 3.5 miles length. This will require additional snow making for 4 acres.</a:t>
            </a:r>
            <a:endParaRPr b="1" sz="1100">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t/>
            </a:r>
            <a:endParaRPr b="1" sz="1100">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sz="1100">
                <a:solidFill>
                  <a:srgbClr val="FBB040"/>
                </a:solidFill>
                <a:latin typeface="DM Sans"/>
                <a:ea typeface="DM Sans"/>
                <a:cs typeface="DM Sans"/>
                <a:sym typeface="DM Sans"/>
              </a:rPr>
              <a:t>Our pricing model showed that this will add no value. This option is not recommended because it will add no value to the resort.</a:t>
            </a:r>
            <a:endParaRPr sz="1100">
              <a:solidFill>
                <a:srgbClr val="FBB040"/>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0"/>
                                        </p:tgtEl>
                                        <p:attrNameLst>
                                          <p:attrName>style.visibility</p:attrName>
                                        </p:attrNameLst>
                                      </p:cBhvr>
                                      <p:to>
                                        <p:strVal val="visible"/>
                                      </p:to>
                                    </p:set>
                                    <p:anim calcmode="lin" valueType="num">
                                      <p:cBhvr additive="base">
                                        <p:cTn dur="1000"/>
                                        <p:tgtEl>
                                          <p:spTgt spid="5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1000"/>
                                        <p:tgtEl>
                                          <p:spTgt spid="5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1000"/>
                                        <p:tgtEl>
                                          <p:spTgt spid="5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1000"/>
                                        <p:tgtEl>
                                          <p:spTgt spid="5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1000"/>
                                        <p:tgtEl>
                                          <p:spTgt spid="5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24D"/>
        </a:solidFill>
      </p:bgPr>
    </p:bg>
    <p:spTree>
      <p:nvGrpSpPr>
        <p:cNvPr id="568" name="Shape 568"/>
        <p:cNvGrpSpPr/>
        <p:nvPr/>
      </p:nvGrpSpPr>
      <p:grpSpPr>
        <a:xfrm>
          <a:off x="0" y="0"/>
          <a:ext cx="0" cy="0"/>
          <a:chOff x="0" y="0"/>
          <a:chExt cx="0" cy="0"/>
        </a:xfrm>
      </p:grpSpPr>
      <p:sp>
        <p:nvSpPr>
          <p:cNvPr id="569" name="Google Shape;569;p74"/>
          <p:cNvSpPr txBox="1"/>
          <p:nvPr/>
        </p:nvSpPr>
        <p:spPr>
          <a:xfrm>
            <a:off x="488550" y="147300"/>
            <a:ext cx="8166900" cy="219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rgbClr val="FBB040"/>
                </a:solidFill>
                <a:latin typeface="DM Sans"/>
                <a:ea typeface="DM Sans"/>
                <a:cs typeface="DM Sans"/>
                <a:sym typeface="DM Sans"/>
              </a:rPr>
              <a:t>Summary and Conclusion</a:t>
            </a:r>
            <a:endParaRPr b="1" sz="2000" u="sng">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t/>
            </a:r>
            <a:endParaRPr>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a:solidFill>
                  <a:srgbClr val="FBB040"/>
                </a:solidFill>
                <a:latin typeface="DM Sans"/>
                <a:ea typeface="DM Sans"/>
                <a:cs typeface="DM Sans"/>
                <a:sym typeface="DM Sans"/>
              </a:rPr>
              <a:t>Based on our data exploration and modeling, we recommend that Big Mountain Resort increase its ticket price to $97.96 as indicated by the Machine Learning Model.</a:t>
            </a:r>
            <a:endParaRPr>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t/>
            </a:r>
            <a:endParaRPr>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a:solidFill>
                  <a:srgbClr val="FBB040"/>
                </a:solidFill>
                <a:latin typeface="DM Sans"/>
                <a:ea typeface="DM Sans"/>
                <a:cs typeface="DM Sans"/>
                <a:sym typeface="DM Sans"/>
              </a:rPr>
              <a:t>For the operational scenarios, we recommend that Big Mountain Resort perform a cost analysis on Option 2. If the cost to build the additional run and chair lift plus the </a:t>
            </a:r>
            <a:r>
              <a:rPr lang="en">
                <a:solidFill>
                  <a:srgbClr val="FBB040"/>
                </a:solidFill>
                <a:latin typeface="DM Sans"/>
                <a:ea typeface="DM Sans"/>
                <a:cs typeface="DM Sans"/>
                <a:sym typeface="DM Sans"/>
              </a:rPr>
              <a:t>additional</a:t>
            </a:r>
            <a:r>
              <a:rPr lang="en">
                <a:solidFill>
                  <a:srgbClr val="FBB040"/>
                </a:solidFill>
                <a:latin typeface="DM Sans"/>
                <a:ea typeface="DM Sans"/>
                <a:cs typeface="DM Sans"/>
                <a:sym typeface="DM Sans"/>
              </a:rPr>
              <a:t> operational cost is less than the estimated revenue add ($3.885), this is the most viable option.</a:t>
            </a:r>
            <a:endParaRPr>
              <a:solidFill>
                <a:srgbClr val="FBB040"/>
              </a:solidFill>
              <a:latin typeface="DM Sans"/>
              <a:ea typeface="DM Sans"/>
              <a:cs typeface="DM Sans"/>
              <a:sym typeface="DM Sans"/>
            </a:endParaRPr>
          </a:p>
        </p:txBody>
      </p:sp>
      <p:sp>
        <p:nvSpPr>
          <p:cNvPr id="570" name="Google Shape;570;p74"/>
          <p:cNvSpPr txBox="1"/>
          <p:nvPr/>
        </p:nvSpPr>
        <p:spPr>
          <a:xfrm>
            <a:off x="609775" y="2658900"/>
            <a:ext cx="8166900" cy="145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rgbClr val="FBB040"/>
                </a:solidFill>
                <a:latin typeface="DM Sans"/>
                <a:ea typeface="DM Sans"/>
                <a:cs typeface="DM Sans"/>
                <a:sym typeface="DM Sans"/>
              </a:rPr>
              <a:t>Next Steps</a:t>
            </a:r>
            <a:endParaRPr b="1" sz="2000" u="sng">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t/>
            </a:r>
            <a:endParaRPr>
              <a:solidFill>
                <a:srgbClr val="FBB040"/>
              </a:solidFill>
              <a:latin typeface="DM Sans"/>
              <a:ea typeface="DM Sans"/>
              <a:cs typeface="DM Sans"/>
              <a:sym typeface="DM Sans"/>
            </a:endParaRPr>
          </a:p>
          <a:p>
            <a:pPr indent="0" lvl="0" marL="0" rtl="0" algn="just">
              <a:lnSpc>
                <a:spcPct val="115000"/>
              </a:lnSpc>
              <a:spcBef>
                <a:spcPts val="0"/>
              </a:spcBef>
              <a:spcAft>
                <a:spcPts val="0"/>
              </a:spcAft>
              <a:buNone/>
            </a:pPr>
            <a:r>
              <a:rPr lang="en">
                <a:solidFill>
                  <a:srgbClr val="FBB040"/>
                </a:solidFill>
                <a:latin typeface="DM Sans"/>
                <a:ea typeface="DM Sans"/>
                <a:cs typeface="DM Sans"/>
                <a:sym typeface="DM Sans"/>
              </a:rPr>
              <a:t>We </a:t>
            </a:r>
            <a:r>
              <a:rPr lang="en">
                <a:solidFill>
                  <a:srgbClr val="FBB040"/>
                </a:solidFill>
                <a:latin typeface="DM Sans"/>
                <a:ea typeface="DM Sans"/>
                <a:cs typeface="DM Sans"/>
                <a:sym typeface="DM Sans"/>
              </a:rPr>
              <a:t>recommend</a:t>
            </a:r>
            <a:r>
              <a:rPr lang="en">
                <a:solidFill>
                  <a:srgbClr val="FBB040"/>
                </a:solidFill>
                <a:latin typeface="DM Sans"/>
                <a:ea typeface="DM Sans"/>
                <a:cs typeface="DM Sans"/>
                <a:sym typeface="DM Sans"/>
              </a:rPr>
              <a:t> a deep dive analysis into Operating Expenses so we can further build a model that will help Big Mountain Resort make data driven decisions for daily </a:t>
            </a:r>
            <a:r>
              <a:rPr lang="en">
                <a:solidFill>
                  <a:srgbClr val="FBB040"/>
                </a:solidFill>
                <a:latin typeface="DM Sans"/>
                <a:ea typeface="DM Sans"/>
                <a:cs typeface="DM Sans"/>
                <a:sym typeface="DM Sans"/>
              </a:rPr>
              <a:t>operating</a:t>
            </a:r>
            <a:r>
              <a:rPr lang="en">
                <a:solidFill>
                  <a:srgbClr val="FBB040"/>
                </a:solidFill>
                <a:latin typeface="DM Sans"/>
                <a:ea typeface="DM Sans"/>
                <a:cs typeface="DM Sans"/>
                <a:sym typeface="DM Sans"/>
              </a:rPr>
              <a:t> strategies and future enhancements to the resort.</a:t>
            </a:r>
            <a:endParaRPr>
              <a:solidFill>
                <a:srgbClr val="FBB04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usiness Plan Presentation">
  <a:themeElements>
    <a:clrScheme name="Simple Light">
      <a:dk1>
        <a:srgbClr val="F9F9F9"/>
      </a:dk1>
      <a:lt1>
        <a:srgbClr val="183C40"/>
      </a:lt1>
      <a:dk2>
        <a:srgbClr val="20494D"/>
      </a:dk2>
      <a:lt2>
        <a:srgbClr val="799DA7"/>
      </a:lt2>
      <a:accent1>
        <a:srgbClr val="B0D5CD"/>
      </a:accent1>
      <a:accent2>
        <a:srgbClr val="A6DAEA"/>
      </a:accent2>
      <a:accent3>
        <a:srgbClr val="B78D43"/>
      </a:accent3>
      <a:accent4>
        <a:srgbClr val="9AA864"/>
      </a:accent4>
      <a:accent5>
        <a:srgbClr val="426345"/>
      </a:accent5>
      <a:accent6>
        <a:srgbClr val="DCDCDC"/>
      </a:accent6>
      <a:hlink>
        <a:srgbClr val="B0D5C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